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4"/>
  </p:notesMasterIdLst>
  <p:handoutMasterIdLst>
    <p:handoutMasterId r:id="rId35"/>
  </p:handoutMasterIdLst>
  <p:sldIdLst>
    <p:sldId id="353" r:id="rId2"/>
    <p:sldId id="352" r:id="rId3"/>
    <p:sldId id="356" r:id="rId4"/>
    <p:sldId id="357" r:id="rId5"/>
    <p:sldId id="416" r:id="rId6"/>
    <p:sldId id="358" r:id="rId7"/>
    <p:sldId id="359" r:id="rId8"/>
    <p:sldId id="360" r:id="rId9"/>
    <p:sldId id="361" r:id="rId10"/>
    <p:sldId id="362" r:id="rId11"/>
    <p:sldId id="363" r:id="rId12"/>
    <p:sldId id="364" r:id="rId13"/>
    <p:sldId id="365" r:id="rId14"/>
    <p:sldId id="366" r:id="rId15"/>
    <p:sldId id="417" r:id="rId16"/>
    <p:sldId id="367" r:id="rId17"/>
    <p:sldId id="368" r:id="rId18"/>
    <p:sldId id="369" r:id="rId19"/>
    <p:sldId id="370" r:id="rId20"/>
    <p:sldId id="371" r:id="rId21"/>
    <p:sldId id="372" r:id="rId22"/>
    <p:sldId id="373" r:id="rId23"/>
    <p:sldId id="374" r:id="rId24"/>
    <p:sldId id="375" r:id="rId25"/>
    <p:sldId id="376" r:id="rId26"/>
    <p:sldId id="377" r:id="rId27"/>
    <p:sldId id="378" r:id="rId28"/>
    <p:sldId id="379" r:id="rId29"/>
    <p:sldId id="380" r:id="rId30"/>
    <p:sldId id="381" r:id="rId31"/>
    <p:sldId id="382" r:id="rId32"/>
    <p:sldId id="415" r:id="rId33"/>
  </p:sldIdLst>
  <p:sldSz cx="9144000" cy="6858000" type="screen4x3"/>
  <p:notesSz cx="6858000" cy="9144000"/>
  <p:custDataLst>
    <p:tags r:id="rId3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156" userDrawn="1">
          <p15:clr>
            <a:srgbClr val="A4A3A4"/>
          </p15:clr>
        </p15:guide>
        <p15:guide id="2" pos="5420" userDrawn="1">
          <p15:clr>
            <a:srgbClr val="A4A3A4"/>
          </p15:clr>
        </p15:guide>
        <p15:guide id="3" orient="horz" pos="39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Windows User" initials="WU" lastIdx="2"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85" autoAdjust="0"/>
    <p:restoredTop sz="67204" autoAdjust="0"/>
  </p:normalViewPr>
  <p:slideViewPr>
    <p:cSldViewPr snapToGrid="0" snapToObjects="1">
      <p:cViewPr varScale="1">
        <p:scale>
          <a:sx n="73" d="100"/>
          <a:sy n="73" d="100"/>
        </p:scale>
        <p:origin x="2440" y="184"/>
      </p:cViewPr>
      <p:guideLst>
        <p:guide orient="horz" pos="4156"/>
        <p:guide pos="5420"/>
        <p:guide orient="horz" pos="3974"/>
      </p:guideLst>
    </p:cSldViewPr>
  </p:slideViewPr>
  <p:outlineViewPr>
    <p:cViewPr>
      <p:scale>
        <a:sx n="33" d="100"/>
        <a:sy n="33" d="100"/>
      </p:scale>
      <p:origin x="0" y="-39306"/>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9" d="100"/>
          <a:sy n="69" d="100"/>
        </p:scale>
        <p:origin x="3264"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1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1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D0FAED-FF44-4BA1-9D4E-E6087F7E7DC6}" type="doc">
      <dgm:prSet loTypeId="urn:microsoft.com/office/officeart/2005/8/layout/list1" loCatId="list" qsTypeId="urn:microsoft.com/office/officeart/2005/8/quickstyle/simple5" qsCatId="simple" csTypeId="urn:microsoft.com/office/officeart/2005/8/colors/accent1_2" csCatId="accent1"/>
      <dgm:spPr/>
      <dgm:t>
        <a:bodyPr/>
        <a:lstStyle/>
        <a:p>
          <a:endParaRPr lang="en-US"/>
        </a:p>
      </dgm:t>
    </dgm:pt>
    <dgm:pt modelId="{1FE8476C-9595-4352-9F42-5BF3F30FCA93}">
      <dgm:prSet/>
      <dgm:spPr/>
      <dgm:t>
        <a:bodyPr/>
        <a:lstStyle/>
        <a:p>
          <a:r>
            <a:rPr lang="en-US"/>
            <a:t>Scope of the problem</a:t>
          </a:r>
        </a:p>
      </dgm:t>
    </dgm:pt>
    <dgm:pt modelId="{8709C5C8-6203-4C1E-B14B-1EB38B747DF4}" type="parTrans" cxnId="{55608394-51CB-474E-91B8-AD3F65D4347C}">
      <dgm:prSet/>
      <dgm:spPr/>
      <dgm:t>
        <a:bodyPr/>
        <a:lstStyle/>
        <a:p>
          <a:endParaRPr lang="en-US"/>
        </a:p>
      </dgm:t>
    </dgm:pt>
    <dgm:pt modelId="{C8A8B38E-BDFC-48DA-BBF2-C8481B49C527}" type="sibTrans" cxnId="{55608394-51CB-474E-91B8-AD3F65D4347C}">
      <dgm:prSet/>
      <dgm:spPr/>
      <dgm:t>
        <a:bodyPr/>
        <a:lstStyle/>
        <a:p>
          <a:endParaRPr lang="en-US"/>
        </a:p>
      </dgm:t>
    </dgm:pt>
    <dgm:pt modelId="{617D9033-EE4A-4B88-9197-47C1C0C5C1E7}">
      <dgm:prSet/>
      <dgm:spPr/>
      <dgm:t>
        <a:bodyPr/>
        <a:lstStyle/>
        <a:p>
          <a:r>
            <a:rPr lang="en-US"/>
            <a:t>Overall size of and losses due to cybercrime unclear</a:t>
          </a:r>
        </a:p>
      </dgm:t>
    </dgm:pt>
    <dgm:pt modelId="{0950ADFA-E6DF-477A-A5C8-6730DBC33A59}" type="parTrans" cxnId="{C8F4EBE2-C452-4FB7-A238-3B178FF52DCD}">
      <dgm:prSet/>
      <dgm:spPr/>
      <dgm:t>
        <a:bodyPr/>
        <a:lstStyle/>
        <a:p>
          <a:endParaRPr lang="en-US"/>
        </a:p>
      </dgm:t>
    </dgm:pt>
    <dgm:pt modelId="{39DA5B4D-983D-47FC-935A-3F476DE8A9A3}" type="sibTrans" cxnId="{C8F4EBE2-C452-4FB7-A238-3B178FF52DCD}">
      <dgm:prSet/>
      <dgm:spPr/>
      <dgm:t>
        <a:bodyPr/>
        <a:lstStyle/>
        <a:p>
          <a:endParaRPr lang="en-US"/>
        </a:p>
      </dgm:t>
    </dgm:pt>
    <dgm:pt modelId="{238B389F-993B-435E-B24B-C8158EB1A891}">
      <dgm:prSet/>
      <dgm:spPr/>
      <dgm:t>
        <a:bodyPr/>
        <a:lstStyle/>
        <a:p>
          <a:r>
            <a:rPr lang="en-US"/>
            <a:t>McAfee/Center for Strategic and International Studies study: Global economic impact of cybercrime and cyberespionage between $455 billion to $600 billion</a:t>
          </a:r>
        </a:p>
      </dgm:t>
    </dgm:pt>
    <dgm:pt modelId="{3CEF011F-0BE5-4A03-911C-D07CA5DA8497}" type="parTrans" cxnId="{753CF4F6-7094-40A3-85B5-8EEE4F21F95F}">
      <dgm:prSet/>
      <dgm:spPr/>
      <dgm:t>
        <a:bodyPr/>
        <a:lstStyle/>
        <a:p>
          <a:endParaRPr lang="en-US"/>
        </a:p>
      </dgm:t>
    </dgm:pt>
    <dgm:pt modelId="{CDDC907C-37F9-496B-8778-97D87026C001}" type="sibTrans" cxnId="{753CF4F6-7094-40A3-85B5-8EEE4F21F95F}">
      <dgm:prSet/>
      <dgm:spPr/>
      <dgm:t>
        <a:bodyPr/>
        <a:lstStyle/>
        <a:p>
          <a:endParaRPr lang="en-US"/>
        </a:p>
      </dgm:t>
    </dgm:pt>
    <dgm:pt modelId="{FCF1B05A-D912-486D-8F87-49650FA09CA1}">
      <dgm:prSet/>
      <dgm:spPr/>
      <dgm:t>
        <a:bodyPr/>
        <a:lstStyle/>
        <a:p>
          <a:r>
            <a:rPr lang="en-US"/>
            <a:t>Reports by security product providers indicate increasing cybercrime</a:t>
          </a:r>
        </a:p>
      </dgm:t>
    </dgm:pt>
    <dgm:pt modelId="{3A35F6BC-C322-474C-B56C-1230074B0F43}" type="parTrans" cxnId="{167C2069-38B6-442A-886D-FCC1D282F63B}">
      <dgm:prSet/>
      <dgm:spPr/>
      <dgm:t>
        <a:bodyPr/>
        <a:lstStyle/>
        <a:p>
          <a:endParaRPr lang="en-US"/>
        </a:p>
      </dgm:t>
    </dgm:pt>
    <dgm:pt modelId="{D6C1ED8D-A2D3-447A-8F74-65CD436AE57E}" type="sibTrans" cxnId="{167C2069-38B6-442A-886D-FCC1D282F63B}">
      <dgm:prSet/>
      <dgm:spPr/>
      <dgm:t>
        <a:bodyPr/>
        <a:lstStyle/>
        <a:p>
          <a:endParaRPr lang="en-US"/>
        </a:p>
      </dgm:t>
    </dgm:pt>
    <dgm:pt modelId="{CDE21A74-444B-4929-AEE1-F8E18153A3F6}">
      <dgm:prSet/>
      <dgm:spPr/>
      <dgm:t>
        <a:bodyPr/>
        <a:lstStyle/>
        <a:p>
          <a:r>
            <a:rPr lang="en-US"/>
            <a:t>Online credit card fraud one of the most high-profile forms</a:t>
          </a:r>
        </a:p>
      </dgm:t>
    </dgm:pt>
    <dgm:pt modelId="{B6B2678D-59ED-47EE-A4B5-D266C3836BB0}" type="parTrans" cxnId="{73CAC503-095B-4B9A-8915-823E263695A7}">
      <dgm:prSet/>
      <dgm:spPr/>
      <dgm:t>
        <a:bodyPr/>
        <a:lstStyle/>
        <a:p>
          <a:endParaRPr lang="en-US"/>
        </a:p>
      </dgm:t>
    </dgm:pt>
    <dgm:pt modelId="{0269CFCF-DA15-4ED7-B2DB-1D6B83A299BF}" type="sibTrans" cxnId="{73CAC503-095B-4B9A-8915-823E263695A7}">
      <dgm:prSet/>
      <dgm:spPr/>
      <dgm:t>
        <a:bodyPr/>
        <a:lstStyle/>
        <a:p>
          <a:endParaRPr lang="en-US"/>
        </a:p>
      </dgm:t>
    </dgm:pt>
    <dgm:pt modelId="{FB6326C6-C564-4026-B869-F629320BDC30}">
      <dgm:prSet/>
      <dgm:spPr/>
      <dgm:t>
        <a:bodyPr/>
        <a:lstStyle/>
        <a:p>
          <a:r>
            <a:rPr lang="en-US"/>
            <a:t>Bot networks, DDoS attacks, Trojans, phishing, ransomware, data theft, identity fraud, credit card fraud, spyware are just some of the threats</a:t>
          </a:r>
        </a:p>
      </dgm:t>
    </dgm:pt>
    <dgm:pt modelId="{576AE0AC-8DEB-4212-93B2-609D888638FB}" type="parTrans" cxnId="{02098EA0-B1F8-4926-8658-D8A0C2E4450C}">
      <dgm:prSet/>
      <dgm:spPr/>
      <dgm:t>
        <a:bodyPr/>
        <a:lstStyle/>
        <a:p>
          <a:endParaRPr lang="en-US"/>
        </a:p>
      </dgm:t>
    </dgm:pt>
    <dgm:pt modelId="{0FB9C7B4-A8D7-4EA4-9580-4B2FDFE7C5C6}" type="sibTrans" cxnId="{02098EA0-B1F8-4926-8658-D8A0C2E4450C}">
      <dgm:prSet/>
      <dgm:spPr/>
      <dgm:t>
        <a:bodyPr/>
        <a:lstStyle/>
        <a:p>
          <a:endParaRPr lang="en-US"/>
        </a:p>
      </dgm:t>
    </dgm:pt>
    <dgm:pt modelId="{E8E6DF45-A6ED-4F70-BE0A-D31FDEED759C}">
      <dgm:prSet/>
      <dgm:spPr/>
      <dgm:t>
        <a:bodyPr/>
        <a:lstStyle/>
        <a:p>
          <a:r>
            <a:rPr lang="en-US"/>
            <a:t>Underground economy marketplaces sell stolen information, malware and more</a:t>
          </a:r>
        </a:p>
      </dgm:t>
    </dgm:pt>
    <dgm:pt modelId="{2B03AADE-7FA1-4CF9-96EB-9E6ACB4C086F}" type="parTrans" cxnId="{4C6F59E5-2A88-40D9-997B-454E615C9343}">
      <dgm:prSet/>
      <dgm:spPr/>
      <dgm:t>
        <a:bodyPr/>
        <a:lstStyle/>
        <a:p>
          <a:endParaRPr lang="en-US"/>
        </a:p>
      </dgm:t>
    </dgm:pt>
    <dgm:pt modelId="{775D3A73-CF15-4BAC-A914-131536BF097A}" type="sibTrans" cxnId="{4C6F59E5-2A88-40D9-997B-454E615C9343}">
      <dgm:prSet/>
      <dgm:spPr/>
      <dgm:t>
        <a:bodyPr/>
        <a:lstStyle/>
        <a:p>
          <a:endParaRPr lang="en-US"/>
        </a:p>
      </dgm:t>
    </dgm:pt>
    <dgm:pt modelId="{56D9E0AA-DE5F-2440-83EB-B672CE56C1B8}" type="pres">
      <dgm:prSet presAssocID="{CDD0FAED-FF44-4BA1-9D4E-E6087F7E7DC6}" presName="linear" presStyleCnt="0">
        <dgm:presLayoutVars>
          <dgm:dir/>
          <dgm:animLvl val="lvl"/>
          <dgm:resizeHandles val="exact"/>
        </dgm:presLayoutVars>
      </dgm:prSet>
      <dgm:spPr/>
    </dgm:pt>
    <dgm:pt modelId="{040D9EA1-D175-A949-81B9-599475BC582B}" type="pres">
      <dgm:prSet presAssocID="{1FE8476C-9595-4352-9F42-5BF3F30FCA93}" presName="parentLin" presStyleCnt="0"/>
      <dgm:spPr/>
    </dgm:pt>
    <dgm:pt modelId="{C2041D4E-DF2F-DE41-BC31-ECAF9D7F634C}" type="pres">
      <dgm:prSet presAssocID="{1FE8476C-9595-4352-9F42-5BF3F30FCA93}" presName="parentLeftMargin" presStyleLbl="node1" presStyleIdx="0" presStyleCnt="2"/>
      <dgm:spPr/>
    </dgm:pt>
    <dgm:pt modelId="{157DFD3C-68DC-6546-8375-43F31C4E2F7B}" type="pres">
      <dgm:prSet presAssocID="{1FE8476C-9595-4352-9F42-5BF3F30FCA93}" presName="parentText" presStyleLbl="node1" presStyleIdx="0" presStyleCnt="2">
        <dgm:presLayoutVars>
          <dgm:chMax val="0"/>
          <dgm:bulletEnabled val="1"/>
        </dgm:presLayoutVars>
      </dgm:prSet>
      <dgm:spPr/>
    </dgm:pt>
    <dgm:pt modelId="{18C1AE0B-29C0-DA48-B2BE-D5B693616C0C}" type="pres">
      <dgm:prSet presAssocID="{1FE8476C-9595-4352-9F42-5BF3F30FCA93}" presName="negativeSpace" presStyleCnt="0"/>
      <dgm:spPr/>
    </dgm:pt>
    <dgm:pt modelId="{DCCC4C60-90BA-5849-83ED-4B5899B86CC1}" type="pres">
      <dgm:prSet presAssocID="{1FE8476C-9595-4352-9F42-5BF3F30FCA93}" presName="childText" presStyleLbl="conFgAcc1" presStyleIdx="0" presStyleCnt="2">
        <dgm:presLayoutVars>
          <dgm:bulletEnabled val="1"/>
        </dgm:presLayoutVars>
      </dgm:prSet>
      <dgm:spPr/>
    </dgm:pt>
    <dgm:pt modelId="{0F450820-656D-8344-9ECD-081EB98F1130}" type="pres">
      <dgm:prSet presAssocID="{C8A8B38E-BDFC-48DA-BBF2-C8481B49C527}" presName="spaceBetweenRectangles" presStyleCnt="0"/>
      <dgm:spPr/>
    </dgm:pt>
    <dgm:pt modelId="{D7231884-EBE9-134E-BCF3-25AFB966F868}" type="pres">
      <dgm:prSet presAssocID="{E8E6DF45-A6ED-4F70-BE0A-D31FDEED759C}" presName="parentLin" presStyleCnt="0"/>
      <dgm:spPr/>
    </dgm:pt>
    <dgm:pt modelId="{17230F80-24E7-664A-BF3B-8406C0B6F2AD}" type="pres">
      <dgm:prSet presAssocID="{E8E6DF45-A6ED-4F70-BE0A-D31FDEED759C}" presName="parentLeftMargin" presStyleLbl="node1" presStyleIdx="0" presStyleCnt="2"/>
      <dgm:spPr/>
    </dgm:pt>
    <dgm:pt modelId="{6C0FACDC-3E0E-B74A-BCFC-9FD897C9D5E7}" type="pres">
      <dgm:prSet presAssocID="{E8E6DF45-A6ED-4F70-BE0A-D31FDEED759C}" presName="parentText" presStyleLbl="node1" presStyleIdx="1" presStyleCnt="2">
        <dgm:presLayoutVars>
          <dgm:chMax val="0"/>
          <dgm:bulletEnabled val="1"/>
        </dgm:presLayoutVars>
      </dgm:prSet>
      <dgm:spPr/>
    </dgm:pt>
    <dgm:pt modelId="{9DB8950A-3211-BD4C-B2CD-F90D86F327C5}" type="pres">
      <dgm:prSet presAssocID="{E8E6DF45-A6ED-4F70-BE0A-D31FDEED759C}" presName="negativeSpace" presStyleCnt="0"/>
      <dgm:spPr/>
    </dgm:pt>
    <dgm:pt modelId="{5F91C918-7929-EA4B-A959-03789FF71343}" type="pres">
      <dgm:prSet presAssocID="{E8E6DF45-A6ED-4F70-BE0A-D31FDEED759C}" presName="childText" presStyleLbl="conFgAcc1" presStyleIdx="1" presStyleCnt="2">
        <dgm:presLayoutVars>
          <dgm:bulletEnabled val="1"/>
        </dgm:presLayoutVars>
      </dgm:prSet>
      <dgm:spPr/>
    </dgm:pt>
  </dgm:ptLst>
  <dgm:cxnLst>
    <dgm:cxn modelId="{73CAC503-095B-4B9A-8915-823E263695A7}" srcId="{1FE8476C-9595-4352-9F42-5BF3F30FCA93}" destId="{CDE21A74-444B-4929-AEE1-F8E18153A3F6}" srcOrd="3" destOrd="0" parTransId="{B6B2678D-59ED-47EE-A4B5-D266C3836BB0}" sibTransId="{0269CFCF-DA15-4ED7-B2DB-1D6B83A299BF}"/>
    <dgm:cxn modelId="{09F3C905-E3FC-C44F-9391-2E8E024D3628}" type="presOf" srcId="{FB6326C6-C564-4026-B869-F629320BDC30}" destId="{DCCC4C60-90BA-5849-83ED-4B5899B86CC1}" srcOrd="0" destOrd="4" presId="urn:microsoft.com/office/officeart/2005/8/layout/list1"/>
    <dgm:cxn modelId="{8F9F1F49-98FD-C848-81C5-B65D5B89EFE5}" type="presOf" srcId="{CDE21A74-444B-4929-AEE1-F8E18153A3F6}" destId="{DCCC4C60-90BA-5849-83ED-4B5899B86CC1}" srcOrd="0" destOrd="3" presId="urn:microsoft.com/office/officeart/2005/8/layout/list1"/>
    <dgm:cxn modelId="{9A896F49-5E40-B74E-8916-C7B7F9C5376B}" type="presOf" srcId="{617D9033-EE4A-4B88-9197-47C1C0C5C1E7}" destId="{DCCC4C60-90BA-5849-83ED-4B5899B86CC1}" srcOrd="0" destOrd="0" presId="urn:microsoft.com/office/officeart/2005/8/layout/list1"/>
    <dgm:cxn modelId="{167C2069-38B6-442A-886D-FCC1D282F63B}" srcId="{1FE8476C-9595-4352-9F42-5BF3F30FCA93}" destId="{FCF1B05A-D912-486D-8F87-49650FA09CA1}" srcOrd="2" destOrd="0" parTransId="{3A35F6BC-C322-474C-B56C-1230074B0F43}" sibTransId="{D6C1ED8D-A2D3-447A-8F74-65CD436AE57E}"/>
    <dgm:cxn modelId="{6AB1A578-F9CD-8A4B-A4D6-D4319983A9A4}" type="presOf" srcId="{1FE8476C-9595-4352-9F42-5BF3F30FCA93}" destId="{157DFD3C-68DC-6546-8375-43F31C4E2F7B}" srcOrd="1" destOrd="0" presId="urn:microsoft.com/office/officeart/2005/8/layout/list1"/>
    <dgm:cxn modelId="{C6734489-A7F6-D049-AABC-A32B2DCE19CA}" type="presOf" srcId="{E8E6DF45-A6ED-4F70-BE0A-D31FDEED759C}" destId="{6C0FACDC-3E0E-B74A-BCFC-9FD897C9D5E7}" srcOrd="1" destOrd="0" presId="urn:microsoft.com/office/officeart/2005/8/layout/list1"/>
    <dgm:cxn modelId="{0C144A89-39CE-4F4E-A6F8-0AFBED1BAE89}" type="presOf" srcId="{FCF1B05A-D912-486D-8F87-49650FA09CA1}" destId="{DCCC4C60-90BA-5849-83ED-4B5899B86CC1}" srcOrd="0" destOrd="2" presId="urn:microsoft.com/office/officeart/2005/8/layout/list1"/>
    <dgm:cxn modelId="{55608394-51CB-474E-91B8-AD3F65D4347C}" srcId="{CDD0FAED-FF44-4BA1-9D4E-E6087F7E7DC6}" destId="{1FE8476C-9595-4352-9F42-5BF3F30FCA93}" srcOrd="0" destOrd="0" parTransId="{8709C5C8-6203-4C1E-B14B-1EB38B747DF4}" sibTransId="{C8A8B38E-BDFC-48DA-BBF2-C8481B49C527}"/>
    <dgm:cxn modelId="{27D0C797-5591-4D4A-A846-8CE1D869234D}" type="presOf" srcId="{238B389F-993B-435E-B24B-C8158EB1A891}" destId="{DCCC4C60-90BA-5849-83ED-4B5899B86CC1}" srcOrd="0" destOrd="1" presId="urn:microsoft.com/office/officeart/2005/8/layout/list1"/>
    <dgm:cxn modelId="{02098EA0-B1F8-4926-8658-D8A0C2E4450C}" srcId="{1FE8476C-9595-4352-9F42-5BF3F30FCA93}" destId="{FB6326C6-C564-4026-B869-F629320BDC30}" srcOrd="4" destOrd="0" parTransId="{576AE0AC-8DEB-4212-93B2-609D888638FB}" sibTransId="{0FB9C7B4-A8D7-4EA4-9580-4B2FDFE7C5C6}"/>
    <dgm:cxn modelId="{F8A721AB-6D4C-0740-84A2-B9ED344F406B}" type="presOf" srcId="{CDD0FAED-FF44-4BA1-9D4E-E6087F7E7DC6}" destId="{56D9E0AA-DE5F-2440-83EB-B672CE56C1B8}" srcOrd="0" destOrd="0" presId="urn:microsoft.com/office/officeart/2005/8/layout/list1"/>
    <dgm:cxn modelId="{061A0CC3-49AD-D14F-B3F4-977E6B98A639}" type="presOf" srcId="{E8E6DF45-A6ED-4F70-BE0A-D31FDEED759C}" destId="{17230F80-24E7-664A-BF3B-8406C0B6F2AD}" srcOrd="0" destOrd="0" presId="urn:microsoft.com/office/officeart/2005/8/layout/list1"/>
    <dgm:cxn modelId="{C8F4EBE2-C452-4FB7-A238-3B178FF52DCD}" srcId="{1FE8476C-9595-4352-9F42-5BF3F30FCA93}" destId="{617D9033-EE4A-4B88-9197-47C1C0C5C1E7}" srcOrd="0" destOrd="0" parTransId="{0950ADFA-E6DF-477A-A5C8-6730DBC33A59}" sibTransId="{39DA5B4D-983D-47FC-935A-3F476DE8A9A3}"/>
    <dgm:cxn modelId="{4C6F59E5-2A88-40D9-997B-454E615C9343}" srcId="{CDD0FAED-FF44-4BA1-9D4E-E6087F7E7DC6}" destId="{E8E6DF45-A6ED-4F70-BE0A-D31FDEED759C}" srcOrd="1" destOrd="0" parTransId="{2B03AADE-7FA1-4CF9-96EB-9E6ACB4C086F}" sibTransId="{775D3A73-CF15-4BAC-A914-131536BF097A}"/>
    <dgm:cxn modelId="{DA9410E7-2852-2344-A8DC-969ABF426CF1}" type="presOf" srcId="{1FE8476C-9595-4352-9F42-5BF3F30FCA93}" destId="{C2041D4E-DF2F-DE41-BC31-ECAF9D7F634C}" srcOrd="0" destOrd="0" presId="urn:microsoft.com/office/officeart/2005/8/layout/list1"/>
    <dgm:cxn modelId="{753CF4F6-7094-40A3-85B5-8EEE4F21F95F}" srcId="{1FE8476C-9595-4352-9F42-5BF3F30FCA93}" destId="{238B389F-993B-435E-B24B-C8158EB1A891}" srcOrd="1" destOrd="0" parTransId="{3CEF011F-0BE5-4A03-911C-D07CA5DA8497}" sibTransId="{CDDC907C-37F9-496B-8778-97D87026C001}"/>
    <dgm:cxn modelId="{F594DCF4-9162-1F43-9DE9-130E894DF2F7}" type="presParOf" srcId="{56D9E0AA-DE5F-2440-83EB-B672CE56C1B8}" destId="{040D9EA1-D175-A949-81B9-599475BC582B}" srcOrd="0" destOrd="0" presId="urn:microsoft.com/office/officeart/2005/8/layout/list1"/>
    <dgm:cxn modelId="{E0C6F9AF-A6D7-EC44-A3AE-731AEAEBE516}" type="presParOf" srcId="{040D9EA1-D175-A949-81B9-599475BC582B}" destId="{C2041D4E-DF2F-DE41-BC31-ECAF9D7F634C}" srcOrd="0" destOrd="0" presId="urn:microsoft.com/office/officeart/2005/8/layout/list1"/>
    <dgm:cxn modelId="{1A4AEB1A-0E0A-5A47-94ED-A26966C95B4E}" type="presParOf" srcId="{040D9EA1-D175-A949-81B9-599475BC582B}" destId="{157DFD3C-68DC-6546-8375-43F31C4E2F7B}" srcOrd="1" destOrd="0" presId="urn:microsoft.com/office/officeart/2005/8/layout/list1"/>
    <dgm:cxn modelId="{A246391E-EE95-114C-9215-CC6E5F59C8C8}" type="presParOf" srcId="{56D9E0AA-DE5F-2440-83EB-B672CE56C1B8}" destId="{18C1AE0B-29C0-DA48-B2BE-D5B693616C0C}" srcOrd="1" destOrd="0" presId="urn:microsoft.com/office/officeart/2005/8/layout/list1"/>
    <dgm:cxn modelId="{574AFDFF-A5F3-324B-BD12-84BD3EA8FDF5}" type="presParOf" srcId="{56D9E0AA-DE5F-2440-83EB-B672CE56C1B8}" destId="{DCCC4C60-90BA-5849-83ED-4B5899B86CC1}" srcOrd="2" destOrd="0" presId="urn:microsoft.com/office/officeart/2005/8/layout/list1"/>
    <dgm:cxn modelId="{6C7FCAB3-A1F3-854F-A88D-2BA791B8440C}" type="presParOf" srcId="{56D9E0AA-DE5F-2440-83EB-B672CE56C1B8}" destId="{0F450820-656D-8344-9ECD-081EB98F1130}" srcOrd="3" destOrd="0" presId="urn:microsoft.com/office/officeart/2005/8/layout/list1"/>
    <dgm:cxn modelId="{CF920352-FDB0-4742-A784-B9828E756A37}" type="presParOf" srcId="{56D9E0AA-DE5F-2440-83EB-B672CE56C1B8}" destId="{D7231884-EBE9-134E-BCF3-25AFB966F868}" srcOrd="4" destOrd="0" presId="urn:microsoft.com/office/officeart/2005/8/layout/list1"/>
    <dgm:cxn modelId="{A9D89B96-DDE0-2D47-B4AE-4636875C3AD2}" type="presParOf" srcId="{D7231884-EBE9-134E-BCF3-25AFB966F868}" destId="{17230F80-24E7-664A-BF3B-8406C0B6F2AD}" srcOrd="0" destOrd="0" presId="urn:microsoft.com/office/officeart/2005/8/layout/list1"/>
    <dgm:cxn modelId="{1AB665CC-2EF6-5F4D-B8B0-6E3001F400AA}" type="presParOf" srcId="{D7231884-EBE9-134E-BCF3-25AFB966F868}" destId="{6C0FACDC-3E0E-B74A-BCFC-9FD897C9D5E7}" srcOrd="1" destOrd="0" presId="urn:microsoft.com/office/officeart/2005/8/layout/list1"/>
    <dgm:cxn modelId="{1B352178-7B60-FC49-8520-227DA9ECFAEF}" type="presParOf" srcId="{56D9E0AA-DE5F-2440-83EB-B672CE56C1B8}" destId="{9DB8950A-3211-BD4C-B2CD-F90D86F327C5}" srcOrd="5" destOrd="0" presId="urn:microsoft.com/office/officeart/2005/8/layout/list1"/>
    <dgm:cxn modelId="{266D741C-A6DE-C043-A82E-757B7E999FEC}" type="presParOf" srcId="{56D9E0AA-DE5F-2440-83EB-B672CE56C1B8}" destId="{5F91C918-7929-EA4B-A959-03789FF7134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E21F3C3-6ED3-4601-A018-9DC305B25531}"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5CAD204F-26F0-4E71-8884-A767397B0743}">
      <dgm:prSet/>
      <dgm:spPr/>
      <dgm:t>
        <a:bodyPr/>
        <a:lstStyle/>
        <a:p>
          <a:r>
            <a:rPr lang="en-US" b="0" i="0"/>
            <a:t>Unauthorized use of another person’s personal data for illegal financial benefit</a:t>
          </a:r>
          <a:endParaRPr lang="en-US"/>
        </a:p>
      </dgm:t>
    </dgm:pt>
    <dgm:pt modelId="{A67EED09-57ED-468D-AEA0-1033ED3E9636}" type="parTrans" cxnId="{E4BD44B2-E0B9-4B09-8F01-9F59907180E7}">
      <dgm:prSet/>
      <dgm:spPr/>
      <dgm:t>
        <a:bodyPr/>
        <a:lstStyle/>
        <a:p>
          <a:endParaRPr lang="en-US"/>
        </a:p>
      </dgm:t>
    </dgm:pt>
    <dgm:pt modelId="{C2F1BF76-A58F-493A-AB9D-4DAB8AA151A4}" type="sibTrans" cxnId="{E4BD44B2-E0B9-4B09-8F01-9F59907180E7}">
      <dgm:prSet/>
      <dgm:spPr/>
      <dgm:t>
        <a:bodyPr/>
        <a:lstStyle/>
        <a:p>
          <a:endParaRPr lang="en-US"/>
        </a:p>
      </dgm:t>
    </dgm:pt>
    <dgm:pt modelId="{1880A711-B797-4FC4-A118-17617B46E632}">
      <dgm:prSet/>
      <dgm:spPr/>
      <dgm:t>
        <a:bodyPr/>
        <a:lstStyle/>
        <a:p>
          <a:r>
            <a:rPr lang="en-US" b="0" i="0"/>
            <a:t>Social security number</a:t>
          </a:r>
          <a:endParaRPr lang="en-US"/>
        </a:p>
      </dgm:t>
    </dgm:pt>
    <dgm:pt modelId="{3B997463-9FD9-4EA9-BCB1-BA085A15E03B}" type="parTrans" cxnId="{2048BFE0-AC20-49E5-9801-5C5EA753FC89}">
      <dgm:prSet/>
      <dgm:spPr/>
      <dgm:t>
        <a:bodyPr/>
        <a:lstStyle/>
        <a:p>
          <a:endParaRPr lang="en-US"/>
        </a:p>
      </dgm:t>
    </dgm:pt>
    <dgm:pt modelId="{70BF8399-584B-4D5B-A323-B296C113238C}" type="sibTrans" cxnId="{2048BFE0-AC20-49E5-9801-5C5EA753FC89}">
      <dgm:prSet/>
      <dgm:spPr/>
      <dgm:t>
        <a:bodyPr/>
        <a:lstStyle/>
        <a:p>
          <a:endParaRPr lang="en-US"/>
        </a:p>
      </dgm:t>
    </dgm:pt>
    <dgm:pt modelId="{0D400152-09E1-4A98-8621-C6551AF18C2A}">
      <dgm:prSet/>
      <dgm:spPr/>
      <dgm:t>
        <a:bodyPr/>
        <a:lstStyle/>
        <a:p>
          <a:r>
            <a:rPr lang="en-US" b="0" i="0"/>
            <a:t>Driver’s license</a:t>
          </a:r>
          <a:endParaRPr lang="en-US"/>
        </a:p>
      </dgm:t>
    </dgm:pt>
    <dgm:pt modelId="{F2B0BF81-C969-4FFB-B8AD-B62B20293579}" type="parTrans" cxnId="{C35A432B-DA8D-48A7-8994-DEC3EF1BF158}">
      <dgm:prSet/>
      <dgm:spPr/>
      <dgm:t>
        <a:bodyPr/>
        <a:lstStyle/>
        <a:p>
          <a:endParaRPr lang="en-US"/>
        </a:p>
      </dgm:t>
    </dgm:pt>
    <dgm:pt modelId="{96B8D5E3-8254-4AF6-9EE9-6744F50CBA9C}" type="sibTrans" cxnId="{C35A432B-DA8D-48A7-8994-DEC3EF1BF158}">
      <dgm:prSet/>
      <dgm:spPr/>
      <dgm:t>
        <a:bodyPr/>
        <a:lstStyle/>
        <a:p>
          <a:endParaRPr lang="en-US"/>
        </a:p>
      </dgm:t>
    </dgm:pt>
    <dgm:pt modelId="{329D35A4-EBB2-4B6E-81D0-66291B2A8A66}">
      <dgm:prSet/>
      <dgm:spPr/>
      <dgm:t>
        <a:bodyPr/>
        <a:lstStyle/>
        <a:p>
          <a:r>
            <a:rPr lang="en-US" b="0" i="0"/>
            <a:t>Credit card numbers</a:t>
          </a:r>
          <a:endParaRPr lang="en-US"/>
        </a:p>
      </dgm:t>
    </dgm:pt>
    <dgm:pt modelId="{7A38CBCC-FED9-41A3-90A2-FA399D919D01}" type="parTrans" cxnId="{E4EA20A4-617E-4693-ACF7-DFD1D9BC0B35}">
      <dgm:prSet/>
      <dgm:spPr/>
      <dgm:t>
        <a:bodyPr/>
        <a:lstStyle/>
        <a:p>
          <a:endParaRPr lang="en-US"/>
        </a:p>
      </dgm:t>
    </dgm:pt>
    <dgm:pt modelId="{180FB8B6-AA2B-4CE2-AC78-AEA764F44EFF}" type="sibTrans" cxnId="{E4EA20A4-617E-4693-ACF7-DFD1D9BC0B35}">
      <dgm:prSet/>
      <dgm:spPr/>
      <dgm:t>
        <a:bodyPr/>
        <a:lstStyle/>
        <a:p>
          <a:endParaRPr lang="en-US"/>
        </a:p>
      </dgm:t>
    </dgm:pt>
    <dgm:pt modelId="{C4EFB706-F487-486C-BC5F-16F7E24EBBBD}">
      <dgm:prSet/>
      <dgm:spPr/>
      <dgm:t>
        <a:bodyPr/>
        <a:lstStyle/>
        <a:p>
          <a:r>
            <a:rPr lang="en-US" b="0" i="0"/>
            <a:t>Usernames/passwords</a:t>
          </a:r>
          <a:endParaRPr lang="en-US"/>
        </a:p>
      </dgm:t>
    </dgm:pt>
    <dgm:pt modelId="{1B5F94AA-8BC5-49D1-AE36-A939AF27D98D}" type="parTrans" cxnId="{9225B643-2AC9-4E4A-A9C8-70CD244C3326}">
      <dgm:prSet/>
      <dgm:spPr/>
      <dgm:t>
        <a:bodyPr/>
        <a:lstStyle/>
        <a:p>
          <a:endParaRPr lang="en-US"/>
        </a:p>
      </dgm:t>
    </dgm:pt>
    <dgm:pt modelId="{C2133975-75FD-45AA-8373-D02179ED4956}" type="sibTrans" cxnId="{9225B643-2AC9-4E4A-A9C8-70CD244C3326}">
      <dgm:prSet/>
      <dgm:spPr/>
      <dgm:t>
        <a:bodyPr/>
        <a:lstStyle/>
        <a:p>
          <a:endParaRPr lang="en-US"/>
        </a:p>
      </dgm:t>
    </dgm:pt>
    <dgm:pt modelId="{0B6FD650-3421-460A-A703-71CB52946DE2}">
      <dgm:prSet/>
      <dgm:spPr/>
      <dgm:t>
        <a:bodyPr/>
        <a:lstStyle/>
        <a:p>
          <a:r>
            <a:rPr lang="en-US" b="0" i="0"/>
            <a:t>2017: Almost 17 million U.S. consumers suffered identity fraud</a:t>
          </a:r>
          <a:endParaRPr lang="en-US"/>
        </a:p>
      </dgm:t>
    </dgm:pt>
    <dgm:pt modelId="{8581E910-4576-4004-B557-8DCC39B795D4}" type="parTrans" cxnId="{E58D0C42-84E7-40CF-8117-21452CB5A06B}">
      <dgm:prSet/>
      <dgm:spPr/>
      <dgm:t>
        <a:bodyPr/>
        <a:lstStyle/>
        <a:p>
          <a:endParaRPr lang="en-US"/>
        </a:p>
      </dgm:t>
    </dgm:pt>
    <dgm:pt modelId="{FD344D48-6939-4970-9ECB-69C9B7C25C4C}" type="sibTrans" cxnId="{E58D0C42-84E7-40CF-8117-21452CB5A06B}">
      <dgm:prSet/>
      <dgm:spPr/>
      <dgm:t>
        <a:bodyPr/>
        <a:lstStyle/>
        <a:p>
          <a:endParaRPr lang="en-US"/>
        </a:p>
      </dgm:t>
    </dgm:pt>
    <dgm:pt modelId="{3525ECDD-3FBC-463D-9954-EB5EA07B53C3}">
      <dgm:prSet/>
      <dgm:spPr/>
      <dgm:t>
        <a:bodyPr/>
        <a:lstStyle/>
        <a:p>
          <a:r>
            <a:rPr lang="en-US" b="0" i="0"/>
            <a:t>2018: 14.4 million US consumers suffered identity fraud.</a:t>
          </a:r>
          <a:endParaRPr lang="en-US"/>
        </a:p>
      </dgm:t>
    </dgm:pt>
    <dgm:pt modelId="{9B620FE9-2580-424F-B1B3-90E15C15DA2E}" type="parTrans" cxnId="{36EDBDD0-1AF8-47CE-9EA4-1F8D055D36A5}">
      <dgm:prSet/>
      <dgm:spPr/>
      <dgm:t>
        <a:bodyPr/>
        <a:lstStyle/>
        <a:p>
          <a:endParaRPr lang="en-US"/>
        </a:p>
      </dgm:t>
    </dgm:pt>
    <dgm:pt modelId="{FAA02DB8-6C52-470F-BC5F-B6BA039BE2B4}" type="sibTrans" cxnId="{36EDBDD0-1AF8-47CE-9EA4-1F8D055D36A5}">
      <dgm:prSet/>
      <dgm:spPr/>
      <dgm:t>
        <a:bodyPr/>
        <a:lstStyle/>
        <a:p>
          <a:endParaRPr lang="en-US"/>
        </a:p>
      </dgm:t>
    </dgm:pt>
    <dgm:pt modelId="{B81DB363-2317-4546-B87C-06C50843E35A}" type="pres">
      <dgm:prSet presAssocID="{0E21F3C3-6ED3-4601-A018-9DC305B25531}" presName="linear" presStyleCnt="0">
        <dgm:presLayoutVars>
          <dgm:animLvl val="lvl"/>
          <dgm:resizeHandles val="exact"/>
        </dgm:presLayoutVars>
      </dgm:prSet>
      <dgm:spPr/>
    </dgm:pt>
    <dgm:pt modelId="{F06B1EBB-7086-2A41-BA70-D00C74D04D9D}" type="pres">
      <dgm:prSet presAssocID="{5CAD204F-26F0-4E71-8884-A767397B0743}" presName="parentText" presStyleLbl="node1" presStyleIdx="0" presStyleCnt="3">
        <dgm:presLayoutVars>
          <dgm:chMax val="0"/>
          <dgm:bulletEnabled val="1"/>
        </dgm:presLayoutVars>
      </dgm:prSet>
      <dgm:spPr/>
    </dgm:pt>
    <dgm:pt modelId="{C01C1D7F-8E5D-D742-B584-21F07C933B43}" type="pres">
      <dgm:prSet presAssocID="{5CAD204F-26F0-4E71-8884-A767397B0743}" presName="childText" presStyleLbl="revTx" presStyleIdx="0" presStyleCnt="1">
        <dgm:presLayoutVars>
          <dgm:bulletEnabled val="1"/>
        </dgm:presLayoutVars>
      </dgm:prSet>
      <dgm:spPr/>
    </dgm:pt>
    <dgm:pt modelId="{4AAFC0A2-F907-CB42-B3F9-D27D856F9EF7}" type="pres">
      <dgm:prSet presAssocID="{0B6FD650-3421-460A-A703-71CB52946DE2}" presName="parentText" presStyleLbl="node1" presStyleIdx="1" presStyleCnt="3">
        <dgm:presLayoutVars>
          <dgm:chMax val="0"/>
          <dgm:bulletEnabled val="1"/>
        </dgm:presLayoutVars>
      </dgm:prSet>
      <dgm:spPr/>
    </dgm:pt>
    <dgm:pt modelId="{F5651ECC-DDC8-6546-BB36-0B7841238E14}" type="pres">
      <dgm:prSet presAssocID="{FD344D48-6939-4970-9ECB-69C9B7C25C4C}" presName="spacer" presStyleCnt="0"/>
      <dgm:spPr/>
    </dgm:pt>
    <dgm:pt modelId="{4ED03B58-0ABA-6944-9083-F5E957DE7EC9}" type="pres">
      <dgm:prSet presAssocID="{3525ECDD-3FBC-463D-9954-EB5EA07B53C3}" presName="parentText" presStyleLbl="node1" presStyleIdx="2" presStyleCnt="3">
        <dgm:presLayoutVars>
          <dgm:chMax val="0"/>
          <dgm:bulletEnabled val="1"/>
        </dgm:presLayoutVars>
      </dgm:prSet>
      <dgm:spPr/>
    </dgm:pt>
  </dgm:ptLst>
  <dgm:cxnLst>
    <dgm:cxn modelId="{C35A432B-DA8D-48A7-8994-DEC3EF1BF158}" srcId="{5CAD204F-26F0-4E71-8884-A767397B0743}" destId="{0D400152-09E1-4A98-8621-C6551AF18C2A}" srcOrd="1" destOrd="0" parTransId="{F2B0BF81-C969-4FFB-B8AD-B62B20293579}" sibTransId="{96B8D5E3-8254-4AF6-9EE9-6744F50CBA9C}"/>
    <dgm:cxn modelId="{E123012E-931E-144B-B777-0C4FEE5C864B}" type="presOf" srcId="{C4EFB706-F487-486C-BC5F-16F7E24EBBBD}" destId="{C01C1D7F-8E5D-D742-B584-21F07C933B43}" srcOrd="0" destOrd="3" presId="urn:microsoft.com/office/officeart/2005/8/layout/vList2"/>
    <dgm:cxn modelId="{EFCB2841-B21A-7643-B12F-42C11965F604}" type="presOf" srcId="{1880A711-B797-4FC4-A118-17617B46E632}" destId="{C01C1D7F-8E5D-D742-B584-21F07C933B43}" srcOrd="0" destOrd="0" presId="urn:microsoft.com/office/officeart/2005/8/layout/vList2"/>
    <dgm:cxn modelId="{E58D0C42-84E7-40CF-8117-21452CB5A06B}" srcId="{0E21F3C3-6ED3-4601-A018-9DC305B25531}" destId="{0B6FD650-3421-460A-A703-71CB52946DE2}" srcOrd="1" destOrd="0" parTransId="{8581E910-4576-4004-B557-8DCC39B795D4}" sibTransId="{FD344D48-6939-4970-9ECB-69C9B7C25C4C}"/>
    <dgm:cxn modelId="{5E243343-AD44-5646-8FBD-83F712FC53E2}" type="presOf" srcId="{5CAD204F-26F0-4E71-8884-A767397B0743}" destId="{F06B1EBB-7086-2A41-BA70-D00C74D04D9D}" srcOrd="0" destOrd="0" presId="urn:microsoft.com/office/officeart/2005/8/layout/vList2"/>
    <dgm:cxn modelId="{9225B643-2AC9-4E4A-A9C8-70CD244C3326}" srcId="{5CAD204F-26F0-4E71-8884-A767397B0743}" destId="{C4EFB706-F487-486C-BC5F-16F7E24EBBBD}" srcOrd="3" destOrd="0" parTransId="{1B5F94AA-8BC5-49D1-AE36-A939AF27D98D}" sibTransId="{C2133975-75FD-45AA-8373-D02179ED4956}"/>
    <dgm:cxn modelId="{D7174963-A48C-BB46-9917-003F4506481F}" type="presOf" srcId="{329D35A4-EBB2-4B6E-81D0-66291B2A8A66}" destId="{C01C1D7F-8E5D-D742-B584-21F07C933B43}" srcOrd="0" destOrd="2" presId="urn:microsoft.com/office/officeart/2005/8/layout/vList2"/>
    <dgm:cxn modelId="{C5C0FC74-E306-D843-9F38-4BBD33983AEA}" type="presOf" srcId="{3525ECDD-3FBC-463D-9954-EB5EA07B53C3}" destId="{4ED03B58-0ABA-6944-9083-F5E957DE7EC9}" srcOrd="0" destOrd="0" presId="urn:microsoft.com/office/officeart/2005/8/layout/vList2"/>
    <dgm:cxn modelId="{3BE2FC83-6672-EA48-9716-0C3EA8A1C992}" type="presOf" srcId="{0E21F3C3-6ED3-4601-A018-9DC305B25531}" destId="{B81DB363-2317-4546-B87C-06C50843E35A}" srcOrd="0" destOrd="0" presId="urn:microsoft.com/office/officeart/2005/8/layout/vList2"/>
    <dgm:cxn modelId="{E4EA20A4-617E-4693-ACF7-DFD1D9BC0B35}" srcId="{5CAD204F-26F0-4E71-8884-A767397B0743}" destId="{329D35A4-EBB2-4B6E-81D0-66291B2A8A66}" srcOrd="2" destOrd="0" parTransId="{7A38CBCC-FED9-41A3-90A2-FA399D919D01}" sibTransId="{180FB8B6-AA2B-4CE2-AC78-AEA764F44EFF}"/>
    <dgm:cxn modelId="{E4BD44B2-E0B9-4B09-8F01-9F59907180E7}" srcId="{0E21F3C3-6ED3-4601-A018-9DC305B25531}" destId="{5CAD204F-26F0-4E71-8884-A767397B0743}" srcOrd="0" destOrd="0" parTransId="{A67EED09-57ED-468D-AEA0-1033ED3E9636}" sibTransId="{C2F1BF76-A58F-493A-AB9D-4DAB8AA151A4}"/>
    <dgm:cxn modelId="{36EDBDD0-1AF8-47CE-9EA4-1F8D055D36A5}" srcId="{0E21F3C3-6ED3-4601-A018-9DC305B25531}" destId="{3525ECDD-3FBC-463D-9954-EB5EA07B53C3}" srcOrd="2" destOrd="0" parTransId="{9B620FE9-2580-424F-B1B3-90E15C15DA2E}" sibTransId="{FAA02DB8-6C52-470F-BC5F-B6BA039BE2B4}"/>
    <dgm:cxn modelId="{2048BFE0-AC20-49E5-9801-5C5EA753FC89}" srcId="{5CAD204F-26F0-4E71-8884-A767397B0743}" destId="{1880A711-B797-4FC4-A118-17617B46E632}" srcOrd="0" destOrd="0" parTransId="{3B997463-9FD9-4EA9-BCB1-BA085A15E03B}" sibTransId="{70BF8399-584B-4D5B-A323-B296C113238C}"/>
    <dgm:cxn modelId="{8C6BC0E3-C54D-8949-8ADE-FA8E05B25272}" type="presOf" srcId="{0B6FD650-3421-460A-A703-71CB52946DE2}" destId="{4AAFC0A2-F907-CB42-B3F9-D27D856F9EF7}" srcOrd="0" destOrd="0" presId="urn:microsoft.com/office/officeart/2005/8/layout/vList2"/>
    <dgm:cxn modelId="{EB8673E9-CFF6-C943-8711-3F2AAF77B70E}" type="presOf" srcId="{0D400152-09E1-4A98-8621-C6551AF18C2A}" destId="{C01C1D7F-8E5D-D742-B584-21F07C933B43}" srcOrd="0" destOrd="1" presId="urn:microsoft.com/office/officeart/2005/8/layout/vList2"/>
    <dgm:cxn modelId="{BA6D7FDE-D2FB-7848-A3EC-4261471D25B6}" type="presParOf" srcId="{B81DB363-2317-4546-B87C-06C50843E35A}" destId="{F06B1EBB-7086-2A41-BA70-D00C74D04D9D}" srcOrd="0" destOrd="0" presId="urn:microsoft.com/office/officeart/2005/8/layout/vList2"/>
    <dgm:cxn modelId="{20AA3AAC-6DA0-DD4E-9DB2-BA63F7C9C871}" type="presParOf" srcId="{B81DB363-2317-4546-B87C-06C50843E35A}" destId="{C01C1D7F-8E5D-D742-B584-21F07C933B43}" srcOrd="1" destOrd="0" presId="urn:microsoft.com/office/officeart/2005/8/layout/vList2"/>
    <dgm:cxn modelId="{059AF328-51A4-F549-9302-FA93895CC426}" type="presParOf" srcId="{B81DB363-2317-4546-B87C-06C50843E35A}" destId="{4AAFC0A2-F907-CB42-B3F9-D27D856F9EF7}" srcOrd="2" destOrd="0" presId="urn:microsoft.com/office/officeart/2005/8/layout/vList2"/>
    <dgm:cxn modelId="{360ED6EC-C60D-A44D-B46C-D5F92E21CC3B}" type="presParOf" srcId="{B81DB363-2317-4546-B87C-06C50843E35A}" destId="{F5651ECC-DDC8-6546-BB36-0B7841238E14}" srcOrd="3" destOrd="0" presId="urn:microsoft.com/office/officeart/2005/8/layout/vList2"/>
    <dgm:cxn modelId="{9FD9CCBC-DEB6-9E41-944F-205179F09FD1}" type="presParOf" srcId="{B81DB363-2317-4546-B87C-06C50843E35A}" destId="{4ED03B58-0ABA-6944-9083-F5E957DE7EC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F148241-13C4-4CA6-80F3-DC7E8223F21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E4A44C1C-8CC0-44B4-A7C4-EA6DF0B7063D}">
      <dgm:prSet/>
      <dgm:spPr/>
      <dgm:t>
        <a:bodyPr/>
        <a:lstStyle/>
        <a:p>
          <a:r>
            <a:rPr lang="en-US" b="0" i="0"/>
            <a:t>Spoofing</a:t>
          </a:r>
          <a:endParaRPr lang="en-US"/>
        </a:p>
      </dgm:t>
    </dgm:pt>
    <dgm:pt modelId="{F35CBA9F-89B3-41C9-AFE8-A71CF37F5E81}" type="parTrans" cxnId="{BF388FFE-4140-4489-8558-50DB4BD1207F}">
      <dgm:prSet/>
      <dgm:spPr/>
      <dgm:t>
        <a:bodyPr/>
        <a:lstStyle/>
        <a:p>
          <a:endParaRPr lang="en-US"/>
        </a:p>
      </dgm:t>
    </dgm:pt>
    <dgm:pt modelId="{9E30C3D2-61B3-44E2-84F0-947DA37EBAA3}" type="sibTrans" cxnId="{BF388FFE-4140-4489-8558-50DB4BD1207F}">
      <dgm:prSet/>
      <dgm:spPr/>
      <dgm:t>
        <a:bodyPr/>
        <a:lstStyle/>
        <a:p>
          <a:endParaRPr lang="en-US"/>
        </a:p>
      </dgm:t>
    </dgm:pt>
    <dgm:pt modelId="{BE36F2C9-7C66-46E6-9992-64FF5545DBCC}">
      <dgm:prSet/>
      <dgm:spPr/>
      <dgm:t>
        <a:bodyPr/>
        <a:lstStyle/>
        <a:p>
          <a:r>
            <a:rPr lang="en-US" b="0" i="0"/>
            <a:t>Attempting to hide an identity by using someone else’s e-mail or IP address</a:t>
          </a:r>
          <a:endParaRPr lang="en-US"/>
        </a:p>
      </dgm:t>
    </dgm:pt>
    <dgm:pt modelId="{17F99E8E-379F-417B-9B9E-73A2F345D0DC}" type="parTrans" cxnId="{7CC024C0-D667-4DB6-8B83-5CCB00CE074C}">
      <dgm:prSet/>
      <dgm:spPr/>
      <dgm:t>
        <a:bodyPr/>
        <a:lstStyle/>
        <a:p>
          <a:endParaRPr lang="en-US"/>
        </a:p>
      </dgm:t>
    </dgm:pt>
    <dgm:pt modelId="{426322E0-3EB5-4D88-8FE1-B6817E5005B6}" type="sibTrans" cxnId="{7CC024C0-D667-4DB6-8B83-5CCB00CE074C}">
      <dgm:prSet/>
      <dgm:spPr/>
      <dgm:t>
        <a:bodyPr/>
        <a:lstStyle/>
        <a:p>
          <a:endParaRPr lang="en-US"/>
        </a:p>
      </dgm:t>
    </dgm:pt>
    <dgm:pt modelId="{9DDF4F6F-47D8-4F5E-93DA-1DDB7654DC1D}">
      <dgm:prSet/>
      <dgm:spPr/>
      <dgm:t>
        <a:bodyPr/>
        <a:lstStyle/>
        <a:p>
          <a:r>
            <a:rPr lang="en-US" b="0" i="0"/>
            <a:t>Pharming</a:t>
          </a:r>
          <a:endParaRPr lang="en-US"/>
        </a:p>
      </dgm:t>
    </dgm:pt>
    <dgm:pt modelId="{477957DC-9DA1-45E4-9A0E-CF407335F06F}" type="parTrans" cxnId="{0BF22A5F-B304-4F62-ADB6-32A362E8AA17}">
      <dgm:prSet/>
      <dgm:spPr/>
      <dgm:t>
        <a:bodyPr/>
        <a:lstStyle/>
        <a:p>
          <a:endParaRPr lang="en-US"/>
        </a:p>
      </dgm:t>
    </dgm:pt>
    <dgm:pt modelId="{76FB7069-F64B-4E5C-9FF2-1F4508C3CEDC}" type="sibTrans" cxnId="{0BF22A5F-B304-4F62-ADB6-32A362E8AA17}">
      <dgm:prSet/>
      <dgm:spPr/>
      <dgm:t>
        <a:bodyPr/>
        <a:lstStyle/>
        <a:p>
          <a:endParaRPr lang="en-US"/>
        </a:p>
      </dgm:t>
    </dgm:pt>
    <dgm:pt modelId="{78E943E9-F3B6-433C-8804-784871C71662}">
      <dgm:prSet/>
      <dgm:spPr/>
      <dgm:t>
        <a:bodyPr/>
        <a:lstStyle/>
        <a:p>
          <a:r>
            <a:rPr lang="en-US" b="0" i="0"/>
            <a:t>Automatically redirecting a U R L to a different address, to benefit the hacker</a:t>
          </a:r>
          <a:endParaRPr lang="en-US"/>
        </a:p>
      </dgm:t>
    </dgm:pt>
    <dgm:pt modelId="{C0E4F732-1188-4D50-9FC0-F66DA82595B0}" type="parTrans" cxnId="{0CA70FCB-AB02-4BCC-A84A-3E0070FB016B}">
      <dgm:prSet/>
      <dgm:spPr/>
      <dgm:t>
        <a:bodyPr/>
        <a:lstStyle/>
        <a:p>
          <a:endParaRPr lang="en-US"/>
        </a:p>
      </dgm:t>
    </dgm:pt>
    <dgm:pt modelId="{4AB01CC0-2F4B-4E43-9168-4B5EC458B58C}" type="sibTrans" cxnId="{0CA70FCB-AB02-4BCC-A84A-3E0070FB016B}">
      <dgm:prSet/>
      <dgm:spPr/>
      <dgm:t>
        <a:bodyPr/>
        <a:lstStyle/>
        <a:p>
          <a:endParaRPr lang="en-US"/>
        </a:p>
      </dgm:t>
    </dgm:pt>
    <dgm:pt modelId="{D9CC0213-8E8C-4107-A08E-5198E54A708C}">
      <dgm:prSet/>
      <dgm:spPr/>
      <dgm:t>
        <a:bodyPr/>
        <a:lstStyle/>
        <a:p>
          <a:r>
            <a:rPr lang="en-US" b="0" i="0"/>
            <a:t>Spam (junk) websites</a:t>
          </a:r>
          <a:endParaRPr lang="en-US"/>
        </a:p>
      </dgm:t>
    </dgm:pt>
    <dgm:pt modelId="{B653AA37-62D9-4330-8EE5-57344A0865C5}" type="parTrans" cxnId="{84465139-8F5D-44BA-8D52-3D61F4129875}">
      <dgm:prSet/>
      <dgm:spPr/>
      <dgm:t>
        <a:bodyPr/>
        <a:lstStyle/>
        <a:p>
          <a:endParaRPr lang="en-US"/>
        </a:p>
      </dgm:t>
    </dgm:pt>
    <dgm:pt modelId="{F5FD448E-0C64-4677-8AC4-D76ED110115A}" type="sibTrans" cxnId="{84465139-8F5D-44BA-8D52-3D61F4129875}">
      <dgm:prSet/>
      <dgm:spPr/>
      <dgm:t>
        <a:bodyPr/>
        <a:lstStyle/>
        <a:p>
          <a:endParaRPr lang="en-US"/>
        </a:p>
      </dgm:t>
    </dgm:pt>
    <dgm:pt modelId="{2147239D-7C07-497C-BB0F-FF22B0391283}">
      <dgm:prSet/>
      <dgm:spPr/>
      <dgm:t>
        <a:bodyPr/>
        <a:lstStyle/>
        <a:p>
          <a:r>
            <a:rPr lang="en-US" b="0" i="0"/>
            <a:t>Promise to offer products or services, but in fact are just collection of advertisements for other sites, which may contain malicious code</a:t>
          </a:r>
          <a:endParaRPr lang="en-US"/>
        </a:p>
      </dgm:t>
    </dgm:pt>
    <dgm:pt modelId="{15F2BE09-F9D0-4157-8964-0B3F229DCF43}" type="parTrans" cxnId="{75CA615D-C622-440A-8401-8A81BA0F9F41}">
      <dgm:prSet/>
      <dgm:spPr/>
      <dgm:t>
        <a:bodyPr/>
        <a:lstStyle/>
        <a:p>
          <a:endParaRPr lang="en-US"/>
        </a:p>
      </dgm:t>
    </dgm:pt>
    <dgm:pt modelId="{7D603577-8A30-45DB-90C2-735D2F40D607}" type="sibTrans" cxnId="{75CA615D-C622-440A-8401-8A81BA0F9F41}">
      <dgm:prSet/>
      <dgm:spPr/>
      <dgm:t>
        <a:bodyPr/>
        <a:lstStyle/>
        <a:p>
          <a:endParaRPr lang="en-US"/>
        </a:p>
      </dgm:t>
    </dgm:pt>
    <dgm:pt modelId="{B3AEBC92-96EC-4543-9943-8282EA72E18B}" type="pres">
      <dgm:prSet presAssocID="{3F148241-13C4-4CA6-80F3-DC7E8223F217}" presName="linear" presStyleCnt="0">
        <dgm:presLayoutVars>
          <dgm:animLvl val="lvl"/>
          <dgm:resizeHandles val="exact"/>
        </dgm:presLayoutVars>
      </dgm:prSet>
      <dgm:spPr/>
    </dgm:pt>
    <dgm:pt modelId="{E982D4EE-E1C9-7D4C-A98F-ADC4F572C964}" type="pres">
      <dgm:prSet presAssocID="{E4A44C1C-8CC0-44B4-A7C4-EA6DF0B7063D}" presName="parentText" presStyleLbl="node1" presStyleIdx="0" presStyleCnt="3">
        <dgm:presLayoutVars>
          <dgm:chMax val="0"/>
          <dgm:bulletEnabled val="1"/>
        </dgm:presLayoutVars>
      </dgm:prSet>
      <dgm:spPr/>
    </dgm:pt>
    <dgm:pt modelId="{9D793B75-0057-8749-A568-1F5CB5D3FDB4}" type="pres">
      <dgm:prSet presAssocID="{E4A44C1C-8CC0-44B4-A7C4-EA6DF0B7063D}" presName="childText" presStyleLbl="revTx" presStyleIdx="0" presStyleCnt="3">
        <dgm:presLayoutVars>
          <dgm:bulletEnabled val="1"/>
        </dgm:presLayoutVars>
      </dgm:prSet>
      <dgm:spPr/>
    </dgm:pt>
    <dgm:pt modelId="{1F978AE6-ECF3-7248-830C-1CEA9406523A}" type="pres">
      <dgm:prSet presAssocID="{9DDF4F6F-47D8-4F5E-93DA-1DDB7654DC1D}" presName="parentText" presStyleLbl="node1" presStyleIdx="1" presStyleCnt="3">
        <dgm:presLayoutVars>
          <dgm:chMax val="0"/>
          <dgm:bulletEnabled val="1"/>
        </dgm:presLayoutVars>
      </dgm:prSet>
      <dgm:spPr/>
    </dgm:pt>
    <dgm:pt modelId="{CD8FB025-77D1-9E49-A556-DFD9888DCE42}" type="pres">
      <dgm:prSet presAssocID="{9DDF4F6F-47D8-4F5E-93DA-1DDB7654DC1D}" presName="childText" presStyleLbl="revTx" presStyleIdx="1" presStyleCnt="3">
        <dgm:presLayoutVars>
          <dgm:bulletEnabled val="1"/>
        </dgm:presLayoutVars>
      </dgm:prSet>
      <dgm:spPr/>
    </dgm:pt>
    <dgm:pt modelId="{17C97BDB-3ABF-594E-986C-69D18E758BCF}" type="pres">
      <dgm:prSet presAssocID="{D9CC0213-8E8C-4107-A08E-5198E54A708C}" presName="parentText" presStyleLbl="node1" presStyleIdx="2" presStyleCnt="3">
        <dgm:presLayoutVars>
          <dgm:chMax val="0"/>
          <dgm:bulletEnabled val="1"/>
        </dgm:presLayoutVars>
      </dgm:prSet>
      <dgm:spPr/>
    </dgm:pt>
    <dgm:pt modelId="{DD6D0D05-AE9D-494F-B9C3-CD875B04F86A}" type="pres">
      <dgm:prSet presAssocID="{D9CC0213-8E8C-4107-A08E-5198E54A708C}" presName="childText" presStyleLbl="revTx" presStyleIdx="2" presStyleCnt="3">
        <dgm:presLayoutVars>
          <dgm:bulletEnabled val="1"/>
        </dgm:presLayoutVars>
      </dgm:prSet>
      <dgm:spPr/>
    </dgm:pt>
  </dgm:ptLst>
  <dgm:cxnLst>
    <dgm:cxn modelId="{84465139-8F5D-44BA-8D52-3D61F4129875}" srcId="{3F148241-13C4-4CA6-80F3-DC7E8223F217}" destId="{D9CC0213-8E8C-4107-A08E-5198E54A708C}" srcOrd="2" destOrd="0" parTransId="{B653AA37-62D9-4330-8EE5-57344A0865C5}" sibTransId="{F5FD448E-0C64-4677-8AC4-D76ED110115A}"/>
    <dgm:cxn modelId="{32B60550-F048-8541-A3C8-822BBFD2E87E}" type="presOf" srcId="{2147239D-7C07-497C-BB0F-FF22B0391283}" destId="{DD6D0D05-AE9D-494F-B9C3-CD875B04F86A}" srcOrd="0" destOrd="0" presId="urn:microsoft.com/office/officeart/2005/8/layout/vList2"/>
    <dgm:cxn modelId="{75CA615D-C622-440A-8401-8A81BA0F9F41}" srcId="{D9CC0213-8E8C-4107-A08E-5198E54A708C}" destId="{2147239D-7C07-497C-BB0F-FF22B0391283}" srcOrd="0" destOrd="0" parTransId="{15F2BE09-F9D0-4157-8964-0B3F229DCF43}" sibTransId="{7D603577-8A30-45DB-90C2-735D2F40D607}"/>
    <dgm:cxn modelId="{0BF22A5F-B304-4F62-ADB6-32A362E8AA17}" srcId="{3F148241-13C4-4CA6-80F3-DC7E8223F217}" destId="{9DDF4F6F-47D8-4F5E-93DA-1DDB7654DC1D}" srcOrd="1" destOrd="0" parTransId="{477957DC-9DA1-45E4-9A0E-CF407335F06F}" sibTransId="{76FB7069-F64B-4E5C-9FF2-1F4508C3CEDC}"/>
    <dgm:cxn modelId="{58F63F68-E9FF-A041-8B7A-3EDC9900452A}" type="presOf" srcId="{BE36F2C9-7C66-46E6-9992-64FF5545DBCC}" destId="{9D793B75-0057-8749-A568-1F5CB5D3FDB4}" srcOrd="0" destOrd="0" presId="urn:microsoft.com/office/officeart/2005/8/layout/vList2"/>
    <dgm:cxn modelId="{EBD2346A-F278-A940-84CC-C22663C66E7E}" type="presOf" srcId="{D9CC0213-8E8C-4107-A08E-5198E54A708C}" destId="{17C97BDB-3ABF-594E-986C-69D18E758BCF}" srcOrd="0" destOrd="0" presId="urn:microsoft.com/office/officeart/2005/8/layout/vList2"/>
    <dgm:cxn modelId="{73C0F38B-ED39-4A42-97B1-19592AE459EA}" type="presOf" srcId="{3F148241-13C4-4CA6-80F3-DC7E8223F217}" destId="{B3AEBC92-96EC-4543-9943-8282EA72E18B}" srcOrd="0" destOrd="0" presId="urn:microsoft.com/office/officeart/2005/8/layout/vList2"/>
    <dgm:cxn modelId="{626CF494-4FBB-7A49-8993-7D7C16DF1E30}" type="presOf" srcId="{9DDF4F6F-47D8-4F5E-93DA-1DDB7654DC1D}" destId="{1F978AE6-ECF3-7248-830C-1CEA9406523A}" srcOrd="0" destOrd="0" presId="urn:microsoft.com/office/officeart/2005/8/layout/vList2"/>
    <dgm:cxn modelId="{54430CB6-EDE3-6146-83A1-D6757587C88E}" type="presOf" srcId="{78E943E9-F3B6-433C-8804-784871C71662}" destId="{CD8FB025-77D1-9E49-A556-DFD9888DCE42}" srcOrd="0" destOrd="0" presId="urn:microsoft.com/office/officeart/2005/8/layout/vList2"/>
    <dgm:cxn modelId="{7CC024C0-D667-4DB6-8B83-5CCB00CE074C}" srcId="{E4A44C1C-8CC0-44B4-A7C4-EA6DF0B7063D}" destId="{BE36F2C9-7C66-46E6-9992-64FF5545DBCC}" srcOrd="0" destOrd="0" parTransId="{17F99E8E-379F-417B-9B9E-73A2F345D0DC}" sibTransId="{426322E0-3EB5-4D88-8FE1-B6817E5005B6}"/>
    <dgm:cxn modelId="{0CA70FCB-AB02-4BCC-A84A-3E0070FB016B}" srcId="{9DDF4F6F-47D8-4F5E-93DA-1DDB7654DC1D}" destId="{78E943E9-F3B6-433C-8804-784871C71662}" srcOrd="0" destOrd="0" parTransId="{C0E4F732-1188-4D50-9FC0-F66DA82595B0}" sibTransId="{4AB01CC0-2F4B-4E43-9168-4B5EC458B58C}"/>
    <dgm:cxn modelId="{44C6C3E5-797C-5C45-A28A-A481648C1DA5}" type="presOf" srcId="{E4A44C1C-8CC0-44B4-A7C4-EA6DF0B7063D}" destId="{E982D4EE-E1C9-7D4C-A98F-ADC4F572C964}" srcOrd="0" destOrd="0" presId="urn:microsoft.com/office/officeart/2005/8/layout/vList2"/>
    <dgm:cxn modelId="{BF388FFE-4140-4489-8558-50DB4BD1207F}" srcId="{3F148241-13C4-4CA6-80F3-DC7E8223F217}" destId="{E4A44C1C-8CC0-44B4-A7C4-EA6DF0B7063D}" srcOrd="0" destOrd="0" parTransId="{F35CBA9F-89B3-41C9-AFE8-A71CF37F5E81}" sibTransId="{9E30C3D2-61B3-44E2-84F0-947DA37EBAA3}"/>
    <dgm:cxn modelId="{C4B103D3-400A-EA46-BFFC-91743ED9B489}" type="presParOf" srcId="{B3AEBC92-96EC-4543-9943-8282EA72E18B}" destId="{E982D4EE-E1C9-7D4C-A98F-ADC4F572C964}" srcOrd="0" destOrd="0" presId="urn:microsoft.com/office/officeart/2005/8/layout/vList2"/>
    <dgm:cxn modelId="{8860953B-CE5D-B048-BEA9-259023D12AB8}" type="presParOf" srcId="{B3AEBC92-96EC-4543-9943-8282EA72E18B}" destId="{9D793B75-0057-8749-A568-1F5CB5D3FDB4}" srcOrd="1" destOrd="0" presId="urn:microsoft.com/office/officeart/2005/8/layout/vList2"/>
    <dgm:cxn modelId="{831E42A5-7416-1042-8515-43CB4C918325}" type="presParOf" srcId="{B3AEBC92-96EC-4543-9943-8282EA72E18B}" destId="{1F978AE6-ECF3-7248-830C-1CEA9406523A}" srcOrd="2" destOrd="0" presId="urn:microsoft.com/office/officeart/2005/8/layout/vList2"/>
    <dgm:cxn modelId="{38A61429-B014-8647-A1DA-20BC8A6B7750}" type="presParOf" srcId="{B3AEBC92-96EC-4543-9943-8282EA72E18B}" destId="{CD8FB025-77D1-9E49-A556-DFD9888DCE42}" srcOrd="3" destOrd="0" presId="urn:microsoft.com/office/officeart/2005/8/layout/vList2"/>
    <dgm:cxn modelId="{1C52C7ED-AADA-974F-AE26-8438F1AE5438}" type="presParOf" srcId="{B3AEBC92-96EC-4543-9943-8282EA72E18B}" destId="{17C97BDB-3ABF-594E-986C-69D18E758BCF}" srcOrd="4" destOrd="0" presId="urn:microsoft.com/office/officeart/2005/8/layout/vList2"/>
    <dgm:cxn modelId="{5C8A66A2-3C76-1241-B0DB-8EFDC796A04E}" type="presParOf" srcId="{B3AEBC92-96EC-4543-9943-8282EA72E18B}" destId="{DD6D0D05-AE9D-494F-B9C3-CD875B04F86A}"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7CE87E3-AD07-4758-B752-21945D0F15E3}"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US"/>
        </a:p>
      </dgm:t>
    </dgm:pt>
    <dgm:pt modelId="{8C1BFF35-88B8-439A-A114-1EDFFD0ACE54}">
      <dgm:prSet/>
      <dgm:spPr/>
      <dgm:t>
        <a:bodyPr/>
        <a:lstStyle/>
        <a:p>
          <a:r>
            <a:rPr lang="en-US" b="0" i="0"/>
            <a:t>Sniffer</a:t>
          </a:r>
          <a:endParaRPr lang="en-US"/>
        </a:p>
      </dgm:t>
    </dgm:pt>
    <dgm:pt modelId="{67BB3DBB-6940-4F1C-9C1D-88946CDA6408}" type="parTrans" cxnId="{E36C169C-96B0-4795-9504-521B00233F95}">
      <dgm:prSet/>
      <dgm:spPr/>
      <dgm:t>
        <a:bodyPr/>
        <a:lstStyle/>
        <a:p>
          <a:endParaRPr lang="en-US"/>
        </a:p>
      </dgm:t>
    </dgm:pt>
    <dgm:pt modelId="{3F584158-923F-496F-8E2A-4FF9648A39BD}" type="sibTrans" cxnId="{E36C169C-96B0-4795-9504-521B00233F95}">
      <dgm:prSet/>
      <dgm:spPr/>
      <dgm:t>
        <a:bodyPr/>
        <a:lstStyle/>
        <a:p>
          <a:endParaRPr lang="en-US"/>
        </a:p>
      </dgm:t>
    </dgm:pt>
    <dgm:pt modelId="{EE98B7B2-1CCA-4CCF-AFA4-7631F8940830}">
      <dgm:prSet/>
      <dgm:spPr/>
      <dgm:t>
        <a:bodyPr/>
        <a:lstStyle/>
        <a:p>
          <a:r>
            <a:rPr lang="en-US" b="0" i="0"/>
            <a:t>Eavesdropping program monitoring networks</a:t>
          </a:r>
          <a:endParaRPr lang="en-US"/>
        </a:p>
      </dgm:t>
    </dgm:pt>
    <dgm:pt modelId="{273BD357-3478-4366-80AB-EDB4E45FA0D5}" type="parTrans" cxnId="{EB291F9F-AC8C-436A-B6BE-2E8DC69B8E68}">
      <dgm:prSet/>
      <dgm:spPr/>
      <dgm:t>
        <a:bodyPr/>
        <a:lstStyle/>
        <a:p>
          <a:endParaRPr lang="en-US"/>
        </a:p>
      </dgm:t>
    </dgm:pt>
    <dgm:pt modelId="{9837AFAC-2906-4B24-A1A7-D9359355EA29}" type="sibTrans" cxnId="{EB291F9F-AC8C-436A-B6BE-2E8DC69B8E68}">
      <dgm:prSet/>
      <dgm:spPr/>
      <dgm:t>
        <a:bodyPr/>
        <a:lstStyle/>
        <a:p>
          <a:endParaRPr lang="en-US"/>
        </a:p>
      </dgm:t>
    </dgm:pt>
    <dgm:pt modelId="{59AC0954-1250-46A7-BB4A-6CB6178FF10B}">
      <dgm:prSet/>
      <dgm:spPr/>
      <dgm:t>
        <a:bodyPr/>
        <a:lstStyle/>
        <a:p>
          <a:r>
            <a:rPr lang="en-US" b="0" i="0"/>
            <a:t>Can identify network trouble spots when used legitimately</a:t>
          </a:r>
          <a:endParaRPr lang="en-US"/>
        </a:p>
      </dgm:t>
    </dgm:pt>
    <dgm:pt modelId="{936605B8-B498-43D8-B1EC-5C1CC16E7DA1}" type="parTrans" cxnId="{8A5A9D65-6455-476F-9C5C-B2053BFC47E6}">
      <dgm:prSet/>
      <dgm:spPr/>
      <dgm:t>
        <a:bodyPr/>
        <a:lstStyle/>
        <a:p>
          <a:endParaRPr lang="en-US"/>
        </a:p>
      </dgm:t>
    </dgm:pt>
    <dgm:pt modelId="{36E9C8BB-D01E-4454-9D58-CFF4D4E6DDCF}" type="sibTrans" cxnId="{8A5A9D65-6455-476F-9C5C-B2053BFC47E6}">
      <dgm:prSet/>
      <dgm:spPr/>
      <dgm:t>
        <a:bodyPr/>
        <a:lstStyle/>
        <a:p>
          <a:endParaRPr lang="en-US"/>
        </a:p>
      </dgm:t>
    </dgm:pt>
    <dgm:pt modelId="{AD6086C5-08B6-44D4-9C97-2DD8A9E36D78}">
      <dgm:prSet/>
      <dgm:spPr/>
      <dgm:t>
        <a:bodyPr/>
        <a:lstStyle/>
        <a:p>
          <a:r>
            <a:rPr lang="en-US" b="0" i="0"/>
            <a:t>Can be used by criminals to steal proprietary information</a:t>
          </a:r>
          <a:endParaRPr lang="en-US"/>
        </a:p>
      </dgm:t>
    </dgm:pt>
    <dgm:pt modelId="{C77E98C0-B565-4EC9-A639-0D94022FF47E}" type="parTrans" cxnId="{66CD929F-3E31-47C0-AC17-9CE0AA69D001}">
      <dgm:prSet/>
      <dgm:spPr/>
      <dgm:t>
        <a:bodyPr/>
        <a:lstStyle/>
        <a:p>
          <a:endParaRPr lang="en-US"/>
        </a:p>
      </dgm:t>
    </dgm:pt>
    <dgm:pt modelId="{7F46CDCE-9A4D-4E1F-AE83-9AB163A50DDA}" type="sibTrans" cxnId="{66CD929F-3E31-47C0-AC17-9CE0AA69D001}">
      <dgm:prSet/>
      <dgm:spPr/>
      <dgm:t>
        <a:bodyPr/>
        <a:lstStyle/>
        <a:p>
          <a:endParaRPr lang="en-US"/>
        </a:p>
      </dgm:t>
    </dgm:pt>
    <dgm:pt modelId="{C5295A38-3315-4FD9-9334-8C7B7BE81A98}">
      <dgm:prSet/>
      <dgm:spPr/>
      <dgm:t>
        <a:bodyPr/>
        <a:lstStyle/>
        <a:p>
          <a:r>
            <a:rPr lang="en-US" b="0" i="0"/>
            <a:t>E-mail wiretaps</a:t>
          </a:r>
          <a:endParaRPr lang="en-US"/>
        </a:p>
      </dgm:t>
    </dgm:pt>
    <dgm:pt modelId="{793617DF-FEBA-4F9F-8CD1-C68C696F214F}" type="parTrans" cxnId="{3F4E4FFB-19D3-44D7-BBDD-6B29972586FF}">
      <dgm:prSet/>
      <dgm:spPr/>
      <dgm:t>
        <a:bodyPr/>
        <a:lstStyle/>
        <a:p>
          <a:endParaRPr lang="en-US"/>
        </a:p>
      </dgm:t>
    </dgm:pt>
    <dgm:pt modelId="{04C4DEF8-99A1-46B9-99C3-C4F6BBC59E0D}" type="sibTrans" cxnId="{3F4E4FFB-19D3-44D7-BBDD-6B29972586FF}">
      <dgm:prSet/>
      <dgm:spPr/>
      <dgm:t>
        <a:bodyPr/>
        <a:lstStyle/>
        <a:p>
          <a:endParaRPr lang="en-US"/>
        </a:p>
      </dgm:t>
    </dgm:pt>
    <dgm:pt modelId="{2069D694-CA89-4EB7-904D-089C81481254}">
      <dgm:prSet/>
      <dgm:spPr/>
      <dgm:t>
        <a:bodyPr/>
        <a:lstStyle/>
        <a:p>
          <a:r>
            <a:rPr lang="en-US" b="0" i="0"/>
            <a:t>Variation on the sniffing threat, a method of recording e-mails at the mail server level</a:t>
          </a:r>
          <a:endParaRPr lang="en-US"/>
        </a:p>
      </dgm:t>
    </dgm:pt>
    <dgm:pt modelId="{F4C03F2A-08B8-4A26-8E51-134859F4387B}" type="parTrans" cxnId="{D0F9A112-3CDE-485B-85EE-0A171A7B26F5}">
      <dgm:prSet/>
      <dgm:spPr/>
      <dgm:t>
        <a:bodyPr/>
        <a:lstStyle/>
        <a:p>
          <a:endParaRPr lang="en-US"/>
        </a:p>
      </dgm:t>
    </dgm:pt>
    <dgm:pt modelId="{488FDC8D-46AC-407D-B78B-1A83B41A66EF}" type="sibTrans" cxnId="{D0F9A112-3CDE-485B-85EE-0A171A7B26F5}">
      <dgm:prSet/>
      <dgm:spPr/>
      <dgm:t>
        <a:bodyPr/>
        <a:lstStyle/>
        <a:p>
          <a:endParaRPr lang="en-US"/>
        </a:p>
      </dgm:t>
    </dgm:pt>
    <dgm:pt modelId="{B0101CE7-995E-4CA9-BD69-314654BC2617}">
      <dgm:prSet/>
      <dgm:spPr/>
      <dgm:t>
        <a:bodyPr/>
        <a:lstStyle/>
        <a:p>
          <a:r>
            <a:rPr lang="en-US" b="0" i="0"/>
            <a:t>Man-in-the-middle attack</a:t>
          </a:r>
          <a:endParaRPr lang="en-US"/>
        </a:p>
      </dgm:t>
    </dgm:pt>
    <dgm:pt modelId="{FA45E94A-CF4D-4AE5-805D-422A1CDE6BD9}" type="parTrans" cxnId="{6559A402-C14A-459B-9D38-C758F8695503}">
      <dgm:prSet/>
      <dgm:spPr/>
      <dgm:t>
        <a:bodyPr/>
        <a:lstStyle/>
        <a:p>
          <a:endParaRPr lang="en-US"/>
        </a:p>
      </dgm:t>
    </dgm:pt>
    <dgm:pt modelId="{853B6F1F-98C5-4743-86ED-925168343437}" type="sibTrans" cxnId="{6559A402-C14A-459B-9D38-C758F8695503}">
      <dgm:prSet/>
      <dgm:spPr/>
      <dgm:t>
        <a:bodyPr/>
        <a:lstStyle/>
        <a:p>
          <a:endParaRPr lang="en-US"/>
        </a:p>
      </dgm:t>
    </dgm:pt>
    <dgm:pt modelId="{6901871C-453A-450A-BF91-22B019510D88}">
      <dgm:prSet/>
      <dgm:spPr/>
      <dgm:t>
        <a:bodyPr/>
        <a:lstStyle/>
        <a:p>
          <a:r>
            <a:rPr lang="en-US" b="0" i="0"/>
            <a:t>Attacker intercepts and changes communication between two parties who believe they are communicating directly but is more active than a sniffing attack, which is involves passive monitoring.</a:t>
          </a:r>
          <a:endParaRPr lang="en-US"/>
        </a:p>
      </dgm:t>
    </dgm:pt>
    <dgm:pt modelId="{9E70E867-B924-493B-9321-12F23EB70234}" type="parTrans" cxnId="{9735303F-3F94-4E74-99E6-CAD29A41AF1B}">
      <dgm:prSet/>
      <dgm:spPr/>
      <dgm:t>
        <a:bodyPr/>
        <a:lstStyle/>
        <a:p>
          <a:endParaRPr lang="en-US"/>
        </a:p>
      </dgm:t>
    </dgm:pt>
    <dgm:pt modelId="{20FF2FAF-9289-4038-BB48-08B96756F11F}" type="sibTrans" cxnId="{9735303F-3F94-4E74-99E6-CAD29A41AF1B}">
      <dgm:prSet/>
      <dgm:spPr/>
      <dgm:t>
        <a:bodyPr/>
        <a:lstStyle/>
        <a:p>
          <a:endParaRPr lang="en-US"/>
        </a:p>
      </dgm:t>
    </dgm:pt>
    <dgm:pt modelId="{14450FA7-6C55-1C41-A28F-5AFE90EEF6C6}" type="pres">
      <dgm:prSet presAssocID="{77CE87E3-AD07-4758-B752-21945D0F15E3}" presName="linear" presStyleCnt="0">
        <dgm:presLayoutVars>
          <dgm:animLvl val="lvl"/>
          <dgm:resizeHandles val="exact"/>
        </dgm:presLayoutVars>
      </dgm:prSet>
      <dgm:spPr/>
    </dgm:pt>
    <dgm:pt modelId="{DC090FCE-9D18-8048-BDB6-FD7581F23F02}" type="pres">
      <dgm:prSet presAssocID="{8C1BFF35-88B8-439A-A114-1EDFFD0ACE54}" presName="parentText" presStyleLbl="node1" presStyleIdx="0" presStyleCnt="3">
        <dgm:presLayoutVars>
          <dgm:chMax val="0"/>
          <dgm:bulletEnabled val="1"/>
        </dgm:presLayoutVars>
      </dgm:prSet>
      <dgm:spPr/>
    </dgm:pt>
    <dgm:pt modelId="{8454FF48-36E1-5B43-B109-862A78C5CFFC}" type="pres">
      <dgm:prSet presAssocID="{8C1BFF35-88B8-439A-A114-1EDFFD0ACE54}" presName="childText" presStyleLbl="revTx" presStyleIdx="0" presStyleCnt="3">
        <dgm:presLayoutVars>
          <dgm:bulletEnabled val="1"/>
        </dgm:presLayoutVars>
      </dgm:prSet>
      <dgm:spPr/>
    </dgm:pt>
    <dgm:pt modelId="{8573EFBF-0FD5-284E-99DA-B73CE8A991B6}" type="pres">
      <dgm:prSet presAssocID="{C5295A38-3315-4FD9-9334-8C7B7BE81A98}" presName="parentText" presStyleLbl="node1" presStyleIdx="1" presStyleCnt="3">
        <dgm:presLayoutVars>
          <dgm:chMax val="0"/>
          <dgm:bulletEnabled val="1"/>
        </dgm:presLayoutVars>
      </dgm:prSet>
      <dgm:spPr/>
    </dgm:pt>
    <dgm:pt modelId="{EE2DF4B8-C1F0-2C4F-8F5C-C74B564FC608}" type="pres">
      <dgm:prSet presAssocID="{C5295A38-3315-4FD9-9334-8C7B7BE81A98}" presName="childText" presStyleLbl="revTx" presStyleIdx="1" presStyleCnt="3">
        <dgm:presLayoutVars>
          <dgm:bulletEnabled val="1"/>
        </dgm:presLayoutVars>
      </dgm:prSet>
      <dgm:spPr/>
    </dgm:pt>
    <dgm:pt modelId="{2CCD361C-8AE2-DD48-97BC-74783DAD5362}" type="pres">
      <dgm:prSet presAssocID="{B0101CE7-995E-4CA9-BD69-314654BC2617}" presName="parentText" presStyleLbl="node1" presStyleIdx="2" presStyleCnt="3">
        <dgm:presLayoutVars>
          <dgm:chMax val="0"/>
          <dgm:bulletEnabled val="1"/>
        </dgm:presLayoutVars>
      </dgm:prSet>
      <dgm:spPr/>
    </dgm:pt>
    <dgm:pt modelId="{2F72D64E-23CE-BC40-959D-FCB1D01DB6F0}" type="pres">
      <dgm:prSet presAssocID="{B0101CE7-995E-4CA9-BD69-314654BC2617}" presName="childText" presStyleLbl="revTx" presStyleIdx="2" presStyleCnt="3">
        <dgm:presLayoutVars>
          <dgm:bulletEnabled val="1"/>
        </dgm:presLayoutVars>
      </dgm:prSet>
      <dgm:spPr/>
    </dgm:pt>
  </dgm:ptLst>
  <dgm:cxnLst>
    <dgm:cxn modelId="{6559A402-C14A-459B-9D38-C758F8695503}" srcId="{77CE87E3-AD07-4758-B752-21945D0F15E3}" destId="{B0101CE7-995E-4CA9-BD69-314654BC2617}" srcOrd="2" destOrd="0" parTransId="{FA45E94A-CF4D-4AE5-805D-422A1CDE6BD9}" sibTransId="{853B6F1F-98C5-4743-86ED-925168343437}"/>
    <dgm:cxn modelId="{A6AEAE0F-0718-1841-9EE3-1181412CFD31}" type="presOf" srcId="{AD6086C5-08B6-44D4-9C97-2DD8A9E36D78}" destId="{8454FF48-36E1-5B43-B109-862A78C5CFFC}" srcOrd="0" destOrd="2" presId="urn:microsoft.com/office/officeart/2005/8/layout/vList2"/>
    <dgm:cxn modelId="{D0F9A112-3CDE-485B-85EE-0A171A7B26F5}" srcId="{C5295A38-3315-4FD9-9334-8C7B7BE81A98}" destId="{2069D694-CA89-4EB7-904D-089C81481254}" srcOrd="0" destOrd="0" parTransId="{F4C03F2A-08B8-4A26-8E51-134859F4387B}" sibTransId="{488FDC8D-46AC-407D-B78B-1A83B41A66EF}"/>
    <dgm:cxn modelId="{25BF463C-9414-C84F-90C3-B5953CFB2B7E}" type="presOf" srcId="{59AC0954-1250-46A7-BB4A-6CB6178FF10B}" destId="{8454FF48-36E1-5B43-B109-862A78C5CFFC}" srcOrd="0" destOrd="1" presId="urn:microsoft.com/office/officeart/2005/8/layout/vList2"/>
    <dgm:cxn modelId="{9735303F-3F94-4E74-99E6-CAD29A41AF1B}" srcId="{B0101CE7-995E-4CA9-BD69-314654BC2617}" destId="{6901871C-453A-450A-BF91-22B019510D88}" srcOrd="0" destOrd="0" parTransId="{9E70E867-B924-493B-9321-12F23EB70234}" sibTransId="{20FF2FAF-9289-4038-BB48-08B96756F11F}"/>
    <dgm:cxn modelId="{D851EB4E-D162-A14D-9581-87ADA3F3FA1D}" type="presOf" srcId="{8C1BFF35-88B8-439A-A114-1EDFFD0ACE54}" destId="{DC090FCE-9D18-8048-BDB6-FD7581F23F02}" srcOrd="0" destOrd="0" presId="urn:microsoft.com/office/officeart/2005/8/layout/vList2"/>
    <dgm:cxn modelId="{A9778A65-58B4-8043-A867-68B5AF41E3EE}" type="presOf" srcId="{B0101CE7-995E-4CA9-BD69-314654BC2617}" destId="{2CCD361C-8AE2-DD48-97BC-74783DAD5362}" srcOrd="0" destOrd="0" presId="urn:microsoft.com/office/officeart/2005/8/layout/vList2"/>
    <dgm:cxn modelId="{8A5A9D65-6455-476F-9C5C-B2053BFC47E6}" srcId="{8C1BFF35-88B8-439A-A114-1EDFFD0ACE54}" destId="{59AC0954-1250-46A7-BB4A-6CB6178FF10B}" srcOrd="1" destOrd="0" parTransId="{936605B8-B498-43D8-B1EC-5C1CC16E7DA1}" sibTransId="{36E9C8BB-D01E-4454-9D58-CFF4D4E6DDCF}"/>
    <dgm:cxn modelId="{B858336A-BAB5-4A44-ADE0-F232C5082400}" type="presOf" srcId="{C5295A38-3315-4FD9-9334-8C7B7BE81A98}" destId="{8573EFBF-0FD5-284E-99DA-B73CE8A991B6}" srcOrd="0" destOrd="0" presId="urn:microsoft.com/office/officeart/2005/8/layout/vList2"/>
    <dgm:cxn modelId="{E36C169C-96B0-4795-9504-521B00233F95}" srcId="{77CE87E3-AD07-4758-B752-21945D0F15E3}" destId="{8C1BFF35-88B8-439A-A114-1EDFFD0ACE54}" srcOrd="0" destOrd="0" parTransId="{67BB3DBB-6940-4F1C-9C1D-88946CDA6408}" sibTransId="{3F584158-923F-496F-8E2A-4FF9648A39BD}"/>
    <dgm:cxn modelId="{EB291F9F-AC8C-436A-B6BE-2E8DC69B8E68}" srcId="{8C1BFF35-88B8-439A-A114-1EDFFD0ACE54}" destId="{EE98B7B2-1CCA-4CCF-AFA4-7631F8940830}" srcOrd="0" destOrd="0" parTransId="{273BD357-3478-4366-80AB-EDB4E45FA0D5}" sibTransId="{9837AFAC-2906-4B24-A1A7-D9359355EA29}"/>
    <dgm:cxn modelId="{66CD929F-3E31-47C0-AC17-9CE0AA69D001}" srcId="{8C1BFF35-88B8-439A-A114-1EDFFD0ACE54}" destId="{AD6086C5-08B6-44D4-9C97-2DD8A9E36D78}" srcOrd="2" destOrd="0" parTransId="{C77E98C0-B565-4EC9-A639-0D94022FF47E}" sibTransId="{7F46CDCE-9A4D-4E1F-AE83-9AB163A50DDA}"/>
    <dgm:cxn modelId="{4B4205B4-7C5C-0147-9116-2FD0A97F8C23}" type="presOf" srcId="{77CE87E3-AD07-4758-B752-21945D0F15E3}" destId="{14450FA7-6C55-1C41-A28F-5AFE90EEF6C6}" srcOrd="0" destOrd="0" presId="urn:microsoft.com/office/officeart/2005/8/layout/vList2"/>
    <dgm:cxn modelId="{670989E9-233C-184C-AFA8-1645CCD23DA6}" type="presOf" srcId="{6901871C-453A-450A-BF91-22B019510D88}" destId="{2F72D64E-23CE-BC40-959D-FCB1D01DB6F0}" srcOrd="0" destOrd="0" presId="urn:microsoft.com/office/officeart/2005/8/layout/vList2"/>
    <dgm:cxn modelId="{618BB1F5-30EE-EE42-9D98-994069D1E1A6}" type="presOf" srcId="{EE98B7B2-1CCA-4CCF-AFA4-7631F8940830}" destId="{8454FF48-36E1-5B43-B109-862A78C5CFFC}" srcOrd="0" destOrd="0" presId="urn:microsoft.com/office/officeart/2005/8/layout/vList2"/>
    <dgm:cxn modelId="{3F4E4FFB-19D3-44D7-BBDD-6B29972586FF}" srcId="{77CE87E3-AD07-4758-B752-21945D0F15E3}" destId="{C5295A38-3315-4FD9-9334-8C7B7BE81A98}" srcOrd="1" destOrd="0" parTransId="{793617DF-FEBA-4F9F-8CD1-C68C696F214F}" sibTransId="{04C4DEF8-99A1-46B9-99C3-C4F6BBC59E0D}"/>
    <dgm:cxn modelId="{854E4BFD-8D95-7F40-9460-C3624889D5BC}" type="presOf" srcId="{2069D694-CA89-4EB7-904D-089C81481254}" destId="{EE2DF4B8-C1F0-2C4F-8F5C-C74B564FC608}" srcOrd="0" destOrd="0" presId="urn:microsoft.com/office/officeart/2005/8/layout/vList2"/>
    <dgm:cxn modelId="{2C3EE1AA-9AE2-F046-A33C-D9ED8DC05A15}" type="presParOf" srcId="{14450FA7-6C55-1C41-A28F-5AFE90EEF6C6}" destId="{DC090FCE-9D18-8048-BDB6-FD7581F23F02}" srcOrd="0" destOrd="0" presId="urn:microsoft.com/office/officeart/2005/8/layout/vList2"/>
    <dgm:cxn modelId="{1CC62473-BEA8-D04D-B81E-53D250CBA344}" type="presParOf" srcId="{14450FA7-6C55-1C41-A28F-5AFE90EEF6C6}" destId="{8454FF48-36E1-5B43-B109-862A78C5CFFC}" srcOrd="1" destOrd="0" presId="urn:microsoft.com/office/officeart/2005/8/layout/vList2"/>
    <dgm:cxn modelId="{8A6B227C-0BAF-B741-BA5B-E6B1ED8B23A1}" type="presParOf" srcId="{14450FA7-6C55-1C41-A28F-5AFE90EEF6C6}" destId="{8573EFBF-0FD5-284E-99DA-B73CE8A991B6}" srcOrd="2" destOrd="0" presId="urn:microsoft.com/office/officeart/2005/8/layout/vList2"/>
    <dgm:cxn modelId="{E8ABE1C0-7CDB-A147-9AB9-DBF6B0CCF084}" type="presParOf" srcId="{14450FA7-6C55-1C41-A28F-5AFE90EEF6C6}" destId="{EE2DF4B8-C1F0-2C4F-8F5C-C74B564FC608}" srcOrd="3" destOrd="0" presId="urn:microsoft.com/office/officeart/2005/8/layout/vList2"/>
    <dgm:cxn modelId="{6702BF1C-490B-C24C-917A-FA4A057C7341}" type="presParOf" srcId="{14450FA7-6C55-1C41-A28F-5AFE90EEF6C6}" destId="{2CCD361C-8AE2-DD48-97BC-74783DAD5362}" srcOrd="4" destOrd="0" presId="urn:microsoft.com/office/officeart/2005/8/layout/vList2"/>
    <dgm:cxn modelId="{34290DB2-66F1-274D-B6C0-2D9D78BE4A46}" type="presParOf" srcId="{14450FA7-6C55-1C41-A28F-5AFE90EEF6C6}" destId="{2F72D64E-23CE-BC40-959D-FCB1D01DB6F0}"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4B34D0E-CF82-48B4-B7A4-F2B8155BCB2D}" type="doc">
      <dgm:prSet loTypeId="urn:microsoft.com/office/officeart/2005/8/layout/list1" loCatId="list" qsTypeId="urn:microsoft.com/office/officeart/2005/8/quickstyle/simple2" qsCatId="simple" csTypeId="urn:microsoft.com/office/officeart/2005/8/colors/accent2_2" csCatId="accent2" phldr="1"/>
      <dgm:spPr/>
      <dgm:t>
        <a:bodyPr/>
        <a:lstStyle/>
        <a:p>
          <a:endParaRPr lang="en-US"/>
        </a:p>
      </dgm:t>
    </dgm:pt>
    <dgm:pt modelId="{6E331E30-5429-4A69-B6B5-2DC43F2059E6}">
      <dgm:prSet/>
      <dgm:spPr/>
      <dgm:t>
        <a:bodyPr/>
        <a:lstStyle/>
        <a:p>
          <a:r>
            <a:rPr lang="en-US" b="0" i="0"/>
            <a:t>Denial of service (DoS) attack</a:t>
          </a:r>
          <a:endParaRPr lang="en-US"/>
        </a:p>
      </dgm:t>
    </dgm:pt>
    <dgm:pt modelId="{B99AE1BD-C184-463C-91A8-923342C345F9}" type="parTrans" cxnId="{FAF6CBDE-70EA-4B7B-A466-F64D0AA80D11}">
      <dgm:prSet/>
      <dgm:spPr/>
      <dgm:t>
        <a:bodyPr/>
        <a:lstStyle/>
        <a:p>
          <a:endParaRPr lang="en-US"/>
        </a:p>
      </dgm:t>
    </dgm:pt>
    <dgm:pt modelId="{185EB3BC-57FF-4529-ADFB-76630528D627}" type="sibTrans" cxnId="{FAF6CBDE-70EA-4B7B-A466-F64D0AA80D11}">
      <dgm:prSet/>
      <dgm:spPr/>
      <dgm:t>
        <a:bodyPr/>
        <a:lstStyle/>
        <a:p>
          <a:endParaRPr lang="en-US"/>
        </a:p>
      </dgm:t>
    </dgm:pt>
    <dgm:pt modelId="{0DE287AF-1F07-474F-BD11-794E153447E3}">
      <dgm:prSet/>
      <dgm:spPr/>
      <dgm:t>
        <a:bodyPr/>
        <a:lstStyle/>
        <a:p>
          <a:r>
            <a:rPr lang="en-US" b="0" i="0"/>
            <a:t>Flooding website with pings and page request</a:t>
          </a:r>
          <a:endParaRPr lang="en-US"/>
        </a:p>
      </dgm:t>
    </dgm:pt>
    <dgm:pt modelId="{E5DB0332-47FB-4ABA-865F-8368052AE527}" type="parTrans" cxnId="{BBBF89DE-0FFA-4323-A528-09F872EDEA88}">
      <dgm:prSet/>
      <dgm:spPr/>
      <dgm:t>
        <a:bodyPr/>
        <a:lstStyle/>
        <a:p>
          <a:endParaRPr lang="en-US"/>
        </a:p>
      </dgm:t>
    </dgm:pt>
    <dgm:pt modelId="{EAB4F8AA-8C4D-42AC-8F88-565A60FDEB5B}" type="sibTrans" cxnId="{BBBF89DE-0FFA-4323-A528-09F872EDEA88}">
      <dgm:prSet/>
      <dgm:spPr/>
      <dgm:t>
        <a:bodyPr/>
        <a:lstStyle/>
        <a:p>
          <a:endParaRPr lang="en-US"/>
        </a:p>
      </dgm:t>
    </dgm:pt>
    <dgm:pt modelId="{E8632423-CE4C-4619-A366-15A09DE5CD7B}">
      <dgm:prSet/>
      <dgm:spPr/>
      <dgm:t>
        <a:bodyPr/>
        <a:lstStyle/>
        <a:p>
          <a:r>
            <a:rPr lang="en-US" b="0" i="0"/>
            <a:t>Overwhelm and can shut down site’s web servers</a:t>
          </a:r>
          <a:endParaRPr lang="en-US"/>
        </a:p>
      </dgm:t>
    </dgm:pt>
    <dgm:pt modelId="{BBFE5174-DCD3-43BC-AC80-D130E6DD142B}" type="parTrans" cxnId="{160C109A-497B-49BB-B527-A82948AA762F}">
      <dgm:prSet/>
      <dgm:spPr/>
      <dgm:t>
        <a:bodyPr/>
        <a:lstStyle/>
        <a:p>
          <a:endParaRPr lang="en-US"/>
        </a:p>
      </dgm:t>
    </dgm:pt>
    <dgm:pt modelId="{6461CF09-A4E2-48EF-ABEA-6D34B19FECC1}" type="sibTrans" cxnId="{160C109A-497B-49BB-B527-A82948AA762F}">
      <dgm:prSet/>
      <dgm:spPr/>
      <dgm:t>
        <a:bodyPr/>
        <a:lstStyle/>
        <a:p>
          <a:endParaRPr lang="en-US"/>
        </a:p>
      </dgm:t>
    </dgm:pt>
    <dgm:pt modelId="{06806690-9F70-49E5-A065-1101EFEF6EE0}">
      <dgm:prSet/>
      <dgm:spPr/>
      <dgm:t>
        <a:bodyPr/>
        <a:lstStyle/>
        <a:p>
          <a:r>
            <a:rPr lang="en-US" b="0" i="0"/>
            <a:t>Often accompanied by blackmail attempts</a:t>
          </a:r>
          <a:endParaRPr lang="en-US"/>
        </a:p>
      </dgm:t>
    </dgm:pt>
    <dgm:pt modelId="{7561E0CC-68DC-4997-BB7D-4AB3EA2B0512}" type="parTrans" cxnId="{38027ED1-3B30-4801-AB21-8805D1F13001}">
      <dgm:prSet/>
      <dgm:spPr/>
      <dgm:t>
        <a:bodyPr/>
        <a:lstStyle/>
        <a:p>
          <a:endParaRPr lang="en-US"/>
        </a:p>
      </dgm:t>
    </dgm:pt>
    <dgm:pt modelId="{789A4476-CB61-4854-AD03-7B7D6047F5C7}" type="sibTrans" cxnId="{38027ED1-3B30-4801-AB21-8805D1F13001}">
      <dgm:prSet/>
      <dgm:spPr/>
      <dgm:t>
        <a:bodyPr/>
        <a:lstStyle/>
        <a:p>
          <a:endParaRPr lang="en-US"/>
        </a:p>
      </dgm:t>
    </dgm:pt>
    <dgm:pt modelId="{C4A06E12-4237-4236-B616-2B482966B8FD}">
      <dgm:prSet/>
      <dgm:spPr/>
      <dgm:t>
        <a:bodyPr/>
        <a:lstStyle/>
        <a:p>
          <a:r>
            <a:rPr lang="en-US" b="0" i="0"/>
            <a:t>Botnets</a:t>
          </a:r>
          <a:endParaRPr lang="en-US"/>
        </a:p>
      </dgm:t>
    </dgm:pt>
    <dgm:pt modelId="{9D6F42F6-C9C9-45B9-9B13-521F2B73F055}" type="parTrans" cxnId="{62051371-C96E-4F19-875F-7A0E09A6E248}">
      <dgm:prSet/>
      <dgm:spPr/>
      <dgm:t>
        <a:bodyPr/>
        <a:lstStyle/>
        <a:p>
          <a:endParaRPr lang="en-US"/>
        </a:p>
      </dgm:t>
    </dgm:pt>
    <dgm:pt modelId="{93644F4C-735F-4EEA-9307-33D5C165F2FD}" type="sibTrans" cxnId="{62051371-C96E-4F19-875F-7A0E09A6E248}">
      <dgm:prSet/>
      <dgm:spPr/>
      <dgm:t>
        <a:bodyPr/>
        <a:lstStyle/>
        <a:p>
          <a:endParaRPr lang="en-US"/>
        </a:p>
      </dgm:t>
    </dgm:pt>
    <dgm:pt modelId="{39C13BAE-B2AE-448A-BFF5-3F81A06EB973}">
      <dgm:prSet/>
      <dgm:spPr/>
      <dgm:t>
        <a:bodyPr/>
        <a:lstStyle/>
        <a:p>
          <a:r>
            <a:rPr lang="en-US" b="0" i="0"/>
            <a:t>Distributed Denial of Service (DDoS) attack</a:t>
          </a:r>
          <a:endParaRPr lang="en-US"/>
        </a:p>
      </dgm:t>
    </dgm:pt>
    <dgm:pt modelId="{9645163D-7CE5-4E0F-88FC-B44547F45E9C}" type="parTrans" cxnId="{81B54E7E-B1AA-4DF8-A81C-C5C355594422}">
      <dgm:prSet/>
      <dgm:spPr/>
      <dgm:t>
        <a:bodyPr/>
        <a:lstStyle/>
        <a:p>
          <a:endParaRPr lang="en-US"/>
        </a:p>
      </dgm:t>
    </dgm:pt>
    <dgm:pt modelId="{F37CCAD8-0E5D-41D8-8707-113A58ED93C3}" type="sibTrans" cxnId="{81B54E7E-B1AA-4DF8-A81C-C5C355594422}">
      <dgm:prSet/>
      <dgm:spPr/>
      <dgm:t>
        <a:bodyPr/>
        <a:lstStyle/>
        <a:p>
          <a:endParaRPr lang="en-US"/>
        </a:p>
      </dgm:t>
    </dgm:pt>
    <dgm:pt modelId="{3F6392C7-649C-40FE-9606-F3454C283C06}">
      <dgm:prSet/>
      <dgm:spPr/>
      <dgm:t>
        <a:bodyPr/>
        <a:lstStyle/>
        <a:p>
          <a:r>
            <a:rPr lang="en-US" b="0" i="0"/>
            <a:t>Uses hundreds or thousands of computers to attack target network</a:t>
          </a:r>
          <a:endParaRPr lang="en-US"/>
        </a:p>
      </dgm:t>
    </dgm:pt>
    <dgm:pt modelId="{20C1E76F-81D6-4830-AF66-A1F15C66F492}" type="parTrans" cxnId="{9AB9B1D4-2A3F-43DD-B778-67583C56DC22}">
      <dgm:prSet/>
      <dgm:spPr/>
      <dgm:t>
        <a:bodyPr/>
        <a:lstStyle/>
        <a:p>
          <a:endParaRPr lang="en-US"/>
        </a:p>
      </dgm:t>
    </dgm:pt>
    <dgm:pt modelId="{65A606D9-88AC-4D72-A633-9EA9FB13E8F1}" type="sibTrans" cxnId="{9AB9B1D4-2A3F-43DD-B778-67583C56DC22}">
      <dgm:prSet/>
      <dgm:spPr/>
      <dgm:t>
        <a:bodyPr/>
        <a:lstStyle/>
        <a:p>
          <a:endParaRPr lang="en-US"/>
        </a:p>
      </dgm:t>
    </dgm:pt>
    <dgm:pt modelId="{BA86476A-36D0-49D7-9A08-69A5269B091C}">
      <dgm:prSet/>
      <dgm:spPr/>
      <dgm:t>
        <a:bodyPr/>
        <a:lstStyle/>
        <a:p>
          <a:r>
            <a:rPr lang="en-US" b="0" i="0"/>
            <a:t>Can use devices from Internet of Things, mobile devices</a:t>
          </a:r>
          <a:endParaRPr lang="en-US"/>
        </a:p>
      </dgm:t>
    </dgm:pt>
    <dgm:pt modelId="{5E7FAC56-3FCB-424E-A507-29F61E82EDF0}" type="parTrans" cxnId="{A60B333D-3277-4123-8C8F-E6D8D7933751}">
      <dgm:prSet/>
      <dgm:spPr/>
      <dgm:t>
        <a:bodyPr/>
        <a:lstStyle/>
        <a:p>
          <a:endParaRPr lang="en-US"/>
        </a:p>
      </dgm:t>
    </dgm:pt>
    <dgm:pt modelId="{C0D635BD-76E3-415A-BDDC-F8A1D6EF70E1}" type="sibTrans" cxnId="{A60B333D-3277-4123-8C8F-E6D8D7933751}">
      <dgm:prSet/>
      <dgm:spPr/>
      <dgm:t>
        <a:bodyPr/>
        <a:lstStyle/>
        <a:p>
          <a:endParaRPr lang="en-US"/>
        </a:p>
      </dgm:t>
    </dgm:pt>
    <dgm:pt modelId="{D383C8E2-38A0-4E37-B146-C8FA7D985B68}">
      <dgm:prSet/>
      <dgm:spPr/>
      <dgm:t>
        <a:bodyPr/>
        <a:lstStyle/>
        <a:p>
          <a:r>
            <a:rPr lang="en-US" b="0" i="0"/>
            <a:t>DDoS </a:t>
          </a:r>
          <a:r>
            <a:rPr lang="en-US" b="0" i="0" err="1"/>
            <a:t>smokescreening</a:t>
          </a:r>
          <a:endParaRPr lang="en-US"/>
        </a:p>
      </dgm:t>
    </dgm:pt>
    <dgm:pt modelId="{33E40146-0CE7-432B-86C7-F63581039498}" type="parTrans" cxnId="{4762A336-42D9-49AE-8C8D-6AB3197FA428}">
      <dgm:prSet/>
      <dgm:spPr/>
      <dgm:t>
        <a:bodyPr/>
        <a:lstStyle/>
        <a:p>
          <a:endParaRPr lang="en-US"/>
        </a:p>
      </dgm:t>
    </dgm:pt>
    <dgm:pt modelId="{97099B91-4B35-458C-A29E-7AB5C909CC74}" type="sibTrans" cxnId="{4762A336-42D9-49AE-8C8D-6AB3197FA428}">
      <dgm:prSet/>
      <dgm:spPr/>
      <dgm:t>
        <a:bodyPr/>
        <a:lstStyle/>
        <a:p>
          <a:endParaRPr lang="en-US"/>
        </a:p>
      </dgm:t>
    </dgm:pt>
    <dgm:pt modelId="{063816C2-8222-F843-AC46-E0FA7532E278}" type="pres">
      <dgm:prSet presAssocID="{84B34D0E-CF82-48B4-B7A4-F2B8155BCB2D}" presName="linear" presStyleCnt="0">
        <dgm:presLayoutVars>
          <dgm:dir/>
          <dgm:animLvl val="lvl"/>
          <dgm:resizeHandles val="exact"/>
        </dgm:presLayoutVars>
      </dgm:prSet>
      <dgm:spPr/>
    </dgm:pt>
    <dgm:pt modelId="{5BCD2B94-5280-9147-B1D0-A82FF32AB5A5}" type="pres">
      <dgm:prSet presAssocID="{6E331E30-5429-4A69-B6B5-2DC43F2059E6}" presName="parentLin" presStyleCnt="0"/>
      <dgm:spPr/>
    </dgm:pt>
    <dgm:pt modelId="{9A7F601F-91B8-7A49-8742-CB308A1CCC14}" type="pres">
      <dgm:prSet presAssocID="{6E331E30-5429-4A69-B6B5-2DC43F2059E6}" presName="parentLeftMargin" presStyleLbl="node1" presStyleIdx="0" presStyleCnt="3"/>
      <dgm:spPr/>
    </dgm:pt>
    <dgm:pt modelId="{60E04A5F-BFA0-304E-93C1-E082E2F1B176}" type="pres">
      <dgm:prSet presAssocID="{6E331E30-5429-4A69-B6B5-2DC43F2059E6}" presName="parentText" presStyleLbl="node1" presStyleIdx="0" presStyleCnt="3">
        <dgm:presLayoutVars>
          <dgm:chMax val="0"/>
          <dgm:bulletEnabled val="1"/>
        </dgm:presLayoutVars>
      </dgm:prSet>
      <dgm:spPr/>
    </dgm:pt>
    <dgm:pt modelId="{83306C2C-D6DA-1846-ABA0-387F77C85867}" type="pres">
      <dgm:prSet presAssocID="{6E331E30-5429-4A69-B6B5-2DC43F2059E6}" presName="negativeSpace" presStyleCnt="0"/>
      <dgm:spPr/>
    </dgm:pt>
    <dgm:pt modelId="{F4BC30C9-1ED5-6243-B5CF-68C0086E8175}" type="pres">
      <dgm:prSet presAssocID="{6E331E30-5429-4A69-B6B5-2DC43F2059E6}" presName="childText" presStyleLbl="conFgAcc1" presStyleIdx="0" presStyleCnt="3">
        <dgm:presLayoutVars>
          <dgm:bulletEnabled val="1"/>
        </dgm:presLayoutVars>
      </dgm:prSet>
      <dgm:spPr/>
    </dgm:pt>
    <dgm:pt modelId="{3917D3EE-8291-2247-BA8E-5E6DCCD249F8}" type="pres">
      <dgm:prSet presAssocID="{185EB3BC-57FF-4529-ADFB-76630528D627}" presName="spaceBetweenRectangles" presStyleCnt="0"/>
      <dgm:spPr/>
    </dgm:pt>
    <dgm:pt modelId="{1043C66E-EFC5-4547-8A46-59ECD40F9A9A}" type="pres">
      <dgm:prSet presAssocID="{39C13BAE-B2AE-448A-BFF5-3F81A06EB973}" presName="parentLin" presStyleCnt="0"/>
      <dgm:spPr/>
    </dgm:pt>
    <dgm:pt modelId="{F261CB86-14B7-484A-A905-BA0569E0FABA}" type="pres">
      <dgm:prSet presAssocID="{39C13BAE-B2AE-448A-BFF5-3F81A06EB973}" presName="parentLeftMargin" presStyleLbl="node1" presStyleIdx="0" presStyleCnt="3"/>
      <dgm:spPr/>
    </dgm:pt>
    <dgm:pt modelId="{BAB7576C-7E17-2E43-BAC2-032AF72B567A}" type="pres">
      <dgm:prSet presAssocID="{39C13BAE-B2AE-448A-BFF5-3F81A06EB973}" presName="parentText" presStyleLbl="node1" presStyleIdx="1" presStyleCnt="3">
        <dgm:presLayoutVars>
          <dgm:chMax val="0"/>
          <dgm:bulletEnabled val="1"/>
        </dgm:presLayoutVars>
      </dgm:prSet>
      <dgm:spPr/>
    </dgm:pt>
    <dgm:pt modelId="{40E6C857-EF65-7844-B982-A198C4D6E773}" type="pres">
      <dgm:prSet presAssocID="{39C13BAE-B2AE-448A-BFF5-3F81A06EB973}" presName="negativeSpace" presStyleCnt="0"/>
      <dgm:spPr/>
    </dgm:pt>
    <dgm:pt modelId="{5689D158-BD7C-D64B-9186-4991287F1D74}" type="pres">
      <dgm:prSet presAssocID="{39C13BAE-B2AE-448A-BFF5-3F81A06EB973}" presName="childText" presStyleLbl="conFgAcc1" presStyleIdx="1" presStyleCnt="3">
        <dgm:presLayoutVars>
          <dgm:bulletEnabled val="1"/>
        </dgm:presLayoutVars>
      </dgm:prSet>
      <dgm:spPr/>
    </dgm:pt>
    <dgm:pt modelId="{9131F834-3530-1B4E-A086-8AA0F999A2C6}" type="pres">
      <dgm:prSet presAssocID="{F37CCAD8-0E5D-41D8-8707-113A58ED93C3}" presName="spaceBetweenRectangles" presStyleCnt="0"/>
      <dgm:spPr/>
    </dgm:pt>
    <dgm:pt modelId="{6A3264FE-AB29-CF4F-8EA9-015CBD6584AB}" type="pres">
      <dgm:prSet presAssocID="{D383C8E2-38A0-4E37-B146-C8FA7D985B68}" presName="parentLin" presStyleCnt="0"/>
      <dgm:spPr/>
    </dgm:pt>
    <dgm:pt modelId="{3149AC33-533C-DA49-BEA6-9ADB6E0549B1}" type="pres">
      <dgm:prSet presAssocID="{D383C8E2-38A0-4E37-B146-C8FA7D985B68}" presName="parentLeftMargin" presStyleLbl="node1" presStyleIdx="1" presStyleCnt="3"/>
      <dgm:spPr/>
    </dgm:pt>
    <dgm:pt modelId="{A9C17C83-9148-734A-9675-F5B81F21EBE8}" type="pres">
      <dgm:prSet presAssocID="{D383C8E2-38A0-4E37-B146-C8FA7D985B68}" presName="parentText" presStyleLbl="node1" presStyleIdx="2" presStyleCnt="3">
        <dgm:presLayoutVars>
          <dgm:chMax val="0"/>
          <dgm:bulletEnabled val="1"/>
        </dgm:presLayoutVars>
      </dgm:prSet>
      <dgm:spPr/>
    </dgm:pt>
    <dgm:pt modelId="{424963F9-F00A-FC40-AB7E-8AED1C54A53D}" type="pres">
      <dgm:prSet presAssocID="{D383C8E2-38A0-4E37-B146-C8FA7D985B68}" presName="negativeSpace" presStyleCnt="0"/>
      <dgm:spPr/>
    </dgm:pt>
    <dgm:pt modelId="{98FB9E8C-B8C5-0541-8168-57ED01AD4A29}" type="pres">
      <dgm:prSet presAssocID="{D383C8E2-38A0-4E37-B146-C8FA7D985B68}" presName="childText" presStyleLbl="conFgAcc1" presStyleIdx="2" presStyleCnt="3">
        <dgm:presLayoutVars>
          <dgm:bulletEnabled val="1"/>
        </dgm:presLayoutVars>
      </dgm:prSet>
      <dgm:spPr/>
    </dgm:pt>
  </dgm:ptLst>
  <dgm:cxnLst>
    <dgm:cxn modelId="{6373950D-A23E-2A49-ABB8-6EC5C90D45E0}" type="presOf" srcId="{39C13BAE-B2AE-448A-BFF5-3F81A06EB973}" destId="{F261CB86-14B7-484A-A905-BA0569E0FABA}" srcOrd="0" destOrd="0" presId="urn:microsoft.com/office/officeart/2005/8/layout/list1"/>
    <dgm:cxn modelId="{4762A336-42D9-49AE-8C8D-6AB3197FA428}" srcId="{84B34D0E-CF82-48B4-B7A4-F2B8155BCB2D}" destId="{D383C8E2-38A0-4E37-B146-C8FA7D985B68}" srcOrd="2" destOrd="0" parTransId="{33E40146-0CE7-432B-86C7-F63581039498}" sibTransId="{97099B91-4B35-458C-A29E-7AB5C909CC74}"/>
    <dgm:cxn modelId="{A60B333D-3277-4123-8C8F-E6D8D7933751}" srcId="{39C13BAE-B2AE-448A-BFF5-3F81A06EB973}" destId="{BA86476A-36D0-49D7-9A08-69A5269B091C}" srcOrd="1" destOrd="0" parTransId="{5E7FAC56-3FCB-424E-A507-29F61E82EDF0}" sibTransId="{C0D635BD-76E3-415A-BDDC-F8A1D6EF70E1}"/>
    <dgm:cxn modelId="{16ECF14C-7B33-2940-AF9C-C646DC8686EE}" type="presOf" srcId="{D383C8E2-38A0-4E37-B146-C8FA7D985B68}" destId="{A9C17C83-9148-734A-9675-F5B81F21EBE8}" srcOrd="1" destOrd="0" presId="urn:microsoft.com/office/officeart/2005/8/layout/list1"/>
    <dgm:cxn modelId="{12DE3A55-1C5D-6A49-A324-F8A50EDAAF14}" type="presOf" srcId="{3F6392C7-649C-40FE-9606-F3454C283C06}" destId="{5689D158-BD7C-D64B-9186-4991287F1D74}" srcOrd="0" destOrd="0" presId="urn:microsoft.com/office/officeart/2005/8/layout/list1"/>
    <dgm:cxn modelId="{F0EF6F58-A964-DB4F-BA02-3E0FEDFA3DD6}" type="presOf" srcId="{0DE287AF-1F07-474F-BD11-794E153447E3}" destId="{F4BC30C9-1ED5-6243-B5CF-68C0086E8175}" srcOrd="0" destOrd="0" presId="urn:microsoft.com/office/officeart/2005/8/layout/list1"/>
    <dgm:cxn modelId="{65CE7C5C-75C8-AF45-B6F6-069851162ECE}" type="presOf" srcId="{06806690-9F70-49E5-A065-1101EFEF6EE0}" destId="{F4BC30C9-1ED5-6243-B5CF-68C0086E8175}" srcOrd="0" destOrd="2" presId="urn:microsoft.com/office/officeart/2005/8/layout/list1"/>
    <dgm:cxn modelId="{9C78AF6F-BC7B-0F43-8F41-2191E733D235}" type="presOf" srcId="{84B34D0E-CF82-48B4-B7A4-F2B8155BCB2D}" destId="{063816C2-8222-F843-AC46-E0FA7532E278}" srcOrd="0" destOrd="0" presId="urn:microsoft.com/office/officeart/2005/8/layout/list1"/>
    <dgm:cxn modelId="{62051371-C96E-4F19-875F-7A0E09A6E248}" srcId="{6E331E30-5429-4A69-B6B5-2DC43F2059E6}" destId="{C4A06E12-4237-4236-B616-2B482966B8FD}" srcOrd="3" destOrd="0" parTransId="{9D6F42F6-C9C9-45B9-9B13-521F2B73F055}" sibTransId="{93644F4C-735F-4EEA-9307-33D5C165F2FD}"/>
    <dgm:cxn modelId="{DAD45A75-4E69-F747-A33F-7BA6D655D2C2}" type="presOf" srcId="{C4A06E12-4237-4236-B616-2B482966B8FD}" destId="{F4BC30C9-1ED5-6243-B5CF-68C0086E8175}" srcOrd="0" destOrd="3" presId="urn:microsoft.com/office/officeart/2005/8/layout/list1"/>
    <dgm:cxn modelId="{81B54E7E-B1AA-4DF8-A81C-C5C355594422}" srcId="{84B34D0E-CF82-48B4-B7A4-F2B8155BCB2D}" destId="{39C13BAE-B2AE-448A-BFF5-3F81A06EB973}" srcOrd="1" destOrd="0" parTransId="{9645163D-7CE5-4E0F-88FC-B44547F45E9C}" sibTransId="{F37CCAD8-0E5D-41D8-8707-113A58ED93C3}"/>
    <dgm:cxn modelId="{160C109A-497B-49BB-B527-A82948AA762F}" srcId="{6E331E30-5429-4A69-B6B5-2DC43F2059E6}" destId="{E8632423-CE4C-4619-A366-15A09DE5CD7B}" srcOrd="1" destOrd="0" parTransId="{BBFE5174-DCD3-43BC-AC80-D130E6DD142B}" sibTransId="{6461CF09-A4E2-48EF-ABEA-6D34B19FECC1}"/>
    <dgm:cxn modelId="{B295699D-0B3B-4043-A76D-221340E6BEF2}" type="presOf" srcId="{6E331E30-5429-4A69-B6B5-2DC43F2059E6}" destId="{9A7F601F-91B8-7A49-8742-CB308A1CCC14}" srcOrd="0" destOrd="0" presId="urn:microsoft.com/office/officeart/2005/8/layout/list1"/>
    <dgm:cxn modelId="{E22068B4-9935-654F-A5F2-5FC3EE02AD26}" type="presOf" srcId="{39C13BAE-B2AE-448A-BFF5-3F81A06EB973}" destId="{BAB7576C-7E17-2E43-BAC2-032AF72B567A}" srcOrd="1" destOrd="0" presId="urn:microsoft.com/office/officeart/2005/8/layout/list1"/>
    <dgm:cxn modelId="{EC816EB4-3EA3-5D48-9FB1-B87B03276E7E}" type="presOf" srcId="{D383C8E2-38A0-4E37-B146-C8FA7D985B68}" destId="{3149AC33-533C-DA49-BEA6-9ADB6E0549B1}" srcOrd="0" destOrd="0" presId="urn:microsoft.com/office/officeart/2005/8/layout/list1"/>
    <dgm:cxn modelId="{00115FBA-3CC8-5744-86DA-F9F95D5C8F5D}" type="presOf" srcId="{BA86476A-36D0-49D7-9A08-69A5269B091C}" destId="{5689D158-BD7C-D64B-9186-4991287F1D74}" srcOrd="0" destOrd="1" presId="urn:microsoft.com/office/officeart/2005/8/layout/list1"/>
    <dgm:cxn modelId="{6AE8AFBE-DA77-1C40-BAB8-FCDBC192FA55}" type="presOf" srcId="{6E331E30-5429-4A69-B6B5-2DC43F2059E6}" destId="{60E04A5F-BFA0-304E-93C1-E082E2F1B176}" srcOrd="1" destOrd="0" presId="urn:microsoft.com/office/officeart/2005/8/layout/list1"/>
    <dgm:cxn modelId="{02FD93C4-F138-0743-9F7B-003B18759195}" type="presOf" srcId="{E8632423-CE4C-4619-A366-15A09DE5CD7B}" destId="{F4BC30C9-1ED5-6243-B5CF-68C0086E8175}" srcOrd="0" destOrd="1" presId="urn:microsoft.com/office/officeart/2005/8/layout/list1"/>
    <dgm:cxn modelId="{38027ED1-3B30-4801-AB21-8805D1F13001}" srcId="{6E331E30-5429-4A69-B6B5-2DC43F2059E6}" destId="{06806690-9F70-49E5-A065-1101EFEF6EE0}" srcOrd="2" destOrd="0" parTransId="{7561E0CC-68DC-4997-BB7D-4AB3EA2B0512}" sibTransId="{789A4476-CB61-4854-AD03-7B7D6047F5C7}"/>
    <dgm:cxn modelId="{9AB9B1D4-2A3F-43DD-B778-67583C56DC22}" srcId="{39C13BAE-B2AE-448A-BFF5-3F81A06EB973}" destId="{3F6392C7-649C-40FE-9606-F3454C283C06}" srcOrd="0" destOrd="0" parTransId="{20C1E76F-81D6-4830-AF66-A1F15C66F492}" sibTransId="{65A606D9-88AC-4D72-A633-9EA9FB13E8F1}"/>
    <dgm:cxn modelId="{BBBF89DE-0FFA-4323-A528-09F872EDEA88}" srcId="{6E331E30-5429-4A69-B6B5-2DC43F2059E6}" destId="{0DE287AF-1F07-474F-BD11-794E153447E3}" srcOrd="0" destOrd="0" parTransId="{E5DB0332-47FB-4ABA-865F-8368052AE527}" sibTransId="{EAB4F8AA-8C4D-42AC-8F88-565A60FDEB5B}"/>
    <dgm:cxn modelId="{FAF6CBDE-70EA-4B7B-A466-F64D0AA80D11}" srcId="{84B34D0E-CF82-48B4-B7A4-F2B8155BCB2D}" destId="{6E331E30-5429-4A69-B6B5-2DC43F2059E6}" srcOrd="0" destOrd="0" parTransId="{B99AE1BD-C184-463C-91A8-923342C345F9}" sibTransId="{185EB3BC-57FF-4529-ADFB-76630528D627}"/>
    <dgm:cxn modelId="{6CC2ED7B-C31B-3E46-85C0-5649AABCE0B6}" type="presParOf" srcId="{063816C2-8222-F843-AC46-E0FA7532E278}" destId="{5BCD2B94-5280-9147-B1D0-A82FF32AB5A5}" srcOrd="0" destOrd="0" presId="urn:microsoft.com/office/officeart/2005/8/layout/list1"/>
    <dgm:cxn modelId="{B3BB83AC-166B-F04F-B4FB-15EBF240FAE9}" type="presParOf" srcId="{5BCD2B94-5280-9147-B1D0-A82FF32AB5A5}" destId="{9A7F601F-91B8-7A49-8742-CB308A1CCC14}" srcOrd="0" destOrd="0" presId="urn:microsoft.com/office/officeart/2005/8/layout/list1"/>
    <dgm:cxn modelId="{38F15DD8-56C0-6249-9A37-7F5E1AB8F225}" type="presParOf" srcId="{5BCD2B94-5280-9147-B1D0-A82FF32AB5A5}" destId="{60E04A5F-BFA0-304E-93C1-E082E2F1B176}" srcOrd="1" destOrd="0" presId="urn:microsoft.com/office/officeart/2005/8/layout/list1"/>
    <dgm:cxn modelId="{242ADE91-CBBC-7E47-9E00-454DBF9E7FEB}" type="presParOf" srcId="{063816C2-8222-F843-AC46-E0FA7532E278}" destId="{83306C2C-D6DA-1846-ABA0-387F77C85867}" srcOrd="1" destOrd="0" presId="urn:microsoft.com/office/officeart/2005/8/layout/list1"/>
    <dgm:cxn modelId="{E258C373-F783-AB41-B9F6-CBCEA47EAECD}" type="presParOf" srcId="{063816C2-8222-F843-AC46-E0FA7532E278}" destId="{F4BC30C9-1ED5-6243-B5CF-68C0086E8175}" srcOrd="2" destOrd="0" presId="urn:microsoft.com/office/officeart/2005/8/layout/list1"/>
    <dgm:cxn modelId="{D0D8DF31-BAC1-6F48-AFAF-A669CF8198EE}" type="presParOf" srcId="{063816C2-8222-F843-AC46-E0FA7532E278}" destId="{3917D3EE-8291-2247-BA8E-5E6DCCD249F8}" srcOrd="3" destOrd="0" presId="urn:microsoft.com/office/officeart/2005/8/layout/list1"/>
    <dgm:cxn modelId="{09CEDCAC-D04B-614D-9F81-4E0198FD1AAA}" type="presParOf" srcId="{063816C2-8222-F843-AC46-E0FA7532E278}" destId="{1043C66E-EFC5-4547-8A46-59ECD40F9A9A}" srcOrd="4" destOrd="0" presId="urn:microsoft.com/office/officeart/2005/8/layout/list1"/>
    <dgm:cxn modelId="{214F961D-9B29-C24A-B4F8-8FDC549DD778}" type="presParOf" srcId="{1043C66E-EFC5-4547-8A46-59ECD40F9A9A}" destId="{F261CB86-14B7-484A-A905-BA0569E0FABA}" srcOrd="0" destOrd="0" presId="urn:microsoft.com/office/officeart/2005/8/layout/list1"/>
    <dgm:cxn modelId="{AD7EE4A2-72DE-854F-91F6-530B2E3B0088}" type="presParOf" srcId="{1043C66E-EFC5-4547-8A46-59ECD40F9A9A}" destId="{BAB7576C-7E17-2E43-BAC2-032AF72B567A}" srcOrd="1" destOrd="0" presId="urn:microsoft.com/office/officeart/2005/8/layout/list1"/>
    <dgm:cxn modelId="{53B86158-6D59-0744-B58B-FDC8C42BC94D}" type="presParOf" srcId="{063816C2-8222-F843-AC46-E0FA7532E278}" destId="{40E6C857-EF65-7844-B982-A198C4D6E773}" srcOrd="5" destOrd="0" presId="urn:microsoft.com/office/officeart/2005/8/layout/list1"/>
    <dgm:cxn modelId="{179F1FCF-CCBD-D840-BB41-CEEBFCAC2399}" type="presParOf" srcId="{063816C2-8222-F843-AC46-E0FA7532E278}" destId="{5689D158-BD7C-D64B-9186-4991287F1D74}" srcOrd="6" destOrd="0" presId="urn:microsoft.com/office/officeart/2005/8/layout/list1"/>
    <dgm:cxn modelId="{C7B755A2-866E-C548-9AC8-746CECB8F5BB}" type="presParOf" srcId="{063816C2-8222-F843-AC46-E0FA7532E278}" destId="{9131F834-3530-1B4E-A086-8AA0F999A2C6}" srcOrd="7" destOrd="0" presId="urn:microsoft.com/office/officeart/2005/8/layout/list1"/>
    <dgm:cxn modelId="{512B1CE8-859C-8047-923D-7E954550BC3A}" type="presParOf" srcId="{063816C2-8222-F843-AC46-E0FA7532E278}" destId="{6A3264FE-AB29-CF4F-8EA9-015CBD6584AB}" srcOrd="8" destOrd="0" presId="urn:microsoft.com/office/officeart/2005/8/layout/list1"/>
    <dgm:cxn modelId="{BCCA25A9-6DCC-9C43-9F2F-09342B3E737F}" type="presParOf" srcId="{6A3264FE-AB29-CF4F-8EA9-015CBD6584AB}" destId="{3149AC33-533C-DA49-BEA6-9ADB6E0549B1}" srcOrd="0" destOrd="0" presId="urn:microsoft.com/office/officeart/2005/8/layout/list1"/>
    <dgm:cxn modelId="{27358874-7995-C348-BE54-CFC21AD0E02E}" type="presParOf" srcId="{6A3264FE-AB29-CF4F-8EA9-015CBD6584AB}" destId="{A9C17C83-9148-734A-9675-F5B81F21EBE8}" srcOrd="1" destOrd="0" presId="urn:microsoft.com/office/officeart/2005/8/layout/list1"/>
    <dgm:cxn modelId="{33763041-73FE-A94D-992A-14520D46026F}" type="presParOf" srcId="{063816C2-8222-F843-AC46-E0FA7532E278}" destId="{424963F9-F00A-FC40-AB7E-8AED1C54A53D}" srcOrd="9" destOrd="0" presId="urn:microsoft.com/office/officeart/2005/8/layout/list1"/>
    <dgm:cxn modelId="{12C94274-CC8B-4845-A5D2-BF8185CDD226}" type="presParOf" srcId="{063816C2-8222-F843-AC46-E0FA7532E278}" destId="{98FB9E8C-B8C5-0541-8168-57ED01AD4A2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0CD90F3-EF58-4521-B900-A7BC2872771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61B2A24-EB74-402B-B1EE-51F8812775AA}">
      <dgm:prSet/>
      <dgm:spPr/>
      <dgm:t>
        <a:bodyPr/>
        <a:lstStyle/>
        <a:p>
          <a:r>
            <a:rPr lang="en-US" b="0" i="0"/>
            <a:t>Largest threat to business institutions come from insider embezzlement</a:t>
          </a:r>
          <a:endParaRPr lang="en-US"/>
        </a:p>
      </dgm:t>
    </dgm:pt>
    <dgm:pt modelId="{90E23D59-FCC4-4244-B9ED-5608261008CC}" type="parTrans" cxnId="{1B00615A-BA1F-4729-AB97-B24EE0216643}">
      <dgm:prSet/>
      <dgm:spPr/>
      <dgm:t>
        <a:bodyPr/>
        <a:lstStyle/>
        <a:p>
          <a:endParaRPr lang="en-US"/>
        </a:p>
      </dgm:t>
    </dgm:pt>
    <dgm:pt modelId="{6C8CCCD3-A57B-4B61-B0FA-C92B9A9AB50A}" type="sibTrans" cxnId="{1B00615A-BA1F-4729-AB97-B24EE0216643}">
      <dgm:prSet/>
      <dgm:spPr/>
      <dgm:t>
        <a:bodyPr/>
        <a:lstStyle/>
        <a:p>
          <a:endParaRPr lang="en-US"/>
        </a:p>
      </dgm:t>
    </dgm:pt>
    <dgm:pt modelId="{4BB55A4E-D176-40AC-81FF-AE29F48A166F}">
      <dgm:prSet/>
      <dgm:spPr/>
      <dgm:t>
        <a:bodyPr/>
        <a:lstStyle/>
        <a:p>
          <a:r>
            <a:rPr lang="en-US" b="0" i="0"/>
            <a:t>Employee access to privileged information</a:t>
          </a:r>
          <a:endParaRPr lang="en-US"/>
        </a:p>
      </dgm:t>
    </dgm:pt>
    <dgm:pt modelId="{C82EA155-8044-4E53-A9C7-E5ACF6CDB8E8}" type="parTrans" cxnId="{EB59CFF9-E782-45B9-9FD5-25382E650A5F}">
      <dgm:prSet/>
      <dgm:spPr/>
      <dgm:t>
        <a:bodyPr/>
        <a:lstStyle/>
        <a:p>
          <a:endParaRPr lang="en-US"/>
        </a:p>
      </dgm:t>
    </dgm:pt>
    <dgm:pt modelId="{2FD89D1C-9683-4D63-979B-A3E084D7D16E}" type="sibTrans" cxnId="{EB59CFF9-E782-45B9-9FD5-25382E650A5F}">
      <dgm:prSet/>
      <dgm:spPr/>
      <dgm:t>
        <a:bodyPr/>
        <a:lstStyle/>
        <a:p>
          <a:endParaRPr lang="en-US"/>
        </a:p>
      </dgm:t>
    </dgm:pt>
    <dgm:pt modelId="{7B730F62-9388-4DD7-B885-D10F52A50904}">
      <dgm:prSet/>
      <dgm:spPr/>
      <dgm:t>
        <a:bodyPr/>
        <a:lstStyle/>
        <a:p>
          <a:r>
            <a:rPr lang="en-US" b="0" i="0"/>
            <a:t>Poor security procedures</a:t>
          </a:r>
          <a:endParaRPr lang="en-US"/>
        </a:p>
      </dgm:t>
    </dgm:pt>
    <dgm:pt modelId="{26D8F412-4C99-4728-8DFC-97BBF6F27D20}" type="parTrans" cxnId="{BBAEAE11-01AF-4356-B998-6B36630CBC65}">
      <dgm:prSet/>
      <dgm:spPr/>
      <dgm:t>
        <a:bodyPr/>
        <a:lstStyle/>
        <a:p>
          <a:endParaRPr lang="en-US"/>
        </a:p>
      </dgm:t>
    </dgm:pt>
    <dgm:pt modelId="{4ACCABDF-B966-4B0B-8BCC-5AC8004A6F62}" type="sibTrans" cxnId="{BBAEAE11-01AF-4356-B998-6B36630CBC65}">
      <dgm:prSet/>
      <dgm:spPr/>
      <dgm:t>
        <a:bodyPr/>
        <a:lstStyle/>
        <a:p>
          <a:endParaRPr lang="en-US"/>
        </a:p>
      </dgm:t>
    </dgm:pt>
    <dgm:pt modelId="{67FB1F05-74AA-4646-A7BD-72AF5253DF63}">
      <dgm:prSet/>
      <dgm:spPr/>
      <dgm:t>
        <a:bodyPr/>
        <a:lstStyle/>
        <a:p>
          <a:r>
            <a:rPr lang="en-US" b="0" i="0"/>
            <a:t>Insiders more likely to be source of cyberattacks than outsiders</a:t>
          </a:r>
          <a:endParaRPr lang="en-US"/>
        </a:p>
      </dgm:t>
    </dgm:pt>
    <dgm:pt modelId="{F69116D5-8AEE-4A79-B04D-3097A2FCDD02}" type="parTrans" cxnId="{6C30D330-C032-4CBB-A3E5-F112237F9EB4}">
      <dgm:prSet/>
      <dgm:spPr/>
      <dgm:t>
        <a:bodyPr/>
        <a:lstStyle/>
        <a:p>
          <a:endParaRPr lang="en-US"/>
        </a:p>
      </dgm:t>
    </dgm:pt>
    <dgm:pt modelId="{E44D1BB7-AD96-4164-BFD4-9742913BB066}" type="sibTrans" cxnId="{6C30D330-C032-4CBB-A3E5-F112237F9EB4}">
      <dgm:prSet/>
      <dgm:spPr/>
      <dgm:t>
        <a:bodyPr/>
        <a:lstStyle/>
        <a:p>
          <a:endParaRPr lang="en-US"/>
        </a:p>
      </dgm:t>
    </dgm:pt>
    <dgm:pt modelId="{3E23CC15-94E9-E54B-AC0B-65E2AFDD574A}" type="pres">
      <dgm:prSet presAssocID="{C0CD90F3-EF58-4521-B900-A7BC2872771D}" presName="linear" presStyleCnt="0">
        <dgm:presLayoutVars>
          <dgm:animLvl val="lvl"/>
          <dgm:resizeHandles val="exact"/>
        </dgm:presLayoutVars>
      </dgm:prSet>
      <dgm:spPr/>
    </dgm:pt>
    <dgm:pt modelId="{F06C0C05-31E9-FB4A-A7F0-D3E53F76C3A0}" type="pres">
      <dgm:prSet presAssocID="{161B2A24-EB74-402B-B1EE-51F8812775AA}" presName="parentText" presStyleLbl="node1" presStyleIdx="0" presStyleCnt="4">
        <dgm:presLayoutVars>
          <dgm:chMax val="0"/>
          <dgm:bulletEnabled val="1"/>
        </dgm:presLayoutVars>
      </dgm:prSet>
      <dgm:spPr/>
    </dgm:pt>
    <dgm:pt modelId="{7F532451-06B7-3B42-BB96-C3C6A1029A39}" type="pres">
      <dgm:prSet presAssocID="{6C8CCCD3-A57B-4B61-B0FA-C92B9A9AB50A}" presName="spacer" presStyleCnt="0"/>
      <dgm:spPr/>
    </dgm:pt>
    <dgm:pt modelId="{EDAD13CA-4197-C745-99FA-B214A98027AE}" type="pres">
      <dgm:prSet presAssocID="{4BB55A4E-D176-40AC-81FF-AE29F48A166F}" presName="parentText" presStyleLbl="node1" presStyleIdx="1" presStyleCnt="4">
        <dgm:presLayoutVars>
          <dgm:chMax val="0"/>
          <dgm:bulletEnabled val="1"/>
        </dgm:presLayoutVars>
      </dgm:prSet>
      <dgm:spPr/>
    </dgm:pt>
    <dgm:pt modelId="{75517115-97B0-C047-8770-4D5CC5CA9922}" type="pres">
      <dgm:prSet presAssocID="{2FD89D1C-9683-4D63-979B-A3E084D7D16E}" presName="spacer" presStyleCnt="0"/>
      <dgm:spPr/>
    </dgm:pt>
    <dgm:pt modelId="{3F3DE4E4-7E54-0E4F-A909-540E0EFA77B6}" type="pres">
      <dgm:prSet presAssocID="{7B730F62-9388-4DD7-B885-D10F52A50904}" presName="parentText" presStyleLbl="node1" presStyleIdx="2" presStyleCnt="4">
        <dgm:presLayoutVars>
          <dgm:chMax val="0"/>
          <dgm:bulletEnabled val="1"/>
        </dgm:presLayoutVars>
      </dgm:prSet>
      <dgm:spPr/>
    </dgm:pt>
    <dgm:pt modelId="{C1DEB50D-C499-9A46-BB12-CD8D986A04E9}" type="pres">
      <dgm:prSet presAssocID="{4ACCABDF-B966-4B0B-8BCC-5AC8004A6F62}" presName="spacer" presStyleCnt="0"/>
      <dgm:spPr/>
    </dgm:pt>
    <dgm:pt modelId="{EE390536-36FC-B94F-9A7E-16EEC57542CD}" type="pres">
      <dgm:prSet presAssocID="{67FB1F05-74AA-4646-A7BD-72AF5253DF63}" presName="parentText" presStyleLbl="node1" presStyleIdx="3" presStyleCnt="4">
        <dgm:presLayoutVars>
          <dgm:chMax val="0"/>
          <dgm:bulletEnabled val="1"/>
        </dgm:presLayoutVars>
      </dgm:prSet>
      <dgm:spPr/>
    </dgm:pt>
  </dgm:ptLst>
  <dgm:cxnLst>
    <dgm:cxn modelId="{CDAF740F-EF65-6243-8AA0-C270BE7B4F34}" type="presOf" srcId="{C0CD90F3-EF58-4521-B900-A7BC2872771D}" destId="{3E23CC15-94E9-E54B-AC0B-65E2AFDD574A}" srcOrd="0" destOrd="0" presId="urn:microsoft.com/office/officeart/2005/8/layout/vList2"/>
    <dgm:cxn modelId="{BBAEAE11-01AF-4356-B998-6B36630CBC65}" srcId="{C0CD90F3-EF58-4521-B900-A7BC2872771D}" destId="{7B730F62-9388-4DD7-B885-D10F52A50904}" srcOrd="2" destOrd="0" parTransId="{26D8F412-4C99-4728-8DFC-97BBF6F27D20}" sibTransId="{4ACCABDF-B966-4B0B-8BCC-5AC8004A6F62}"/>
    <dgm:cxn modelId="{B8064F21-733C-ED42-9694-F8D1CA95090F}" type="presOf" srcId="{4BB55A4E-D176-40AC-81FF-AE29F48A166F}" destId="{EDAD13CA-4197-C745-99FA-B214A98027AE}" srcOrd="0" destOrd="0" presId="urn:microsoft.com/office/officeart/2005/8/layout/vList2"/>
    <dgm:cxn modelId="{6C30D330-C032-4CBB-A3E5-F112237F9EB4}" srcId="{C0CD90F3-EF58-4521-B900-A7BC2872771D}" destId="{67FB1F05-74AA-4646-A7BD-72AF5253DF63}" srcOrd="3" destOrd="0" parTransId="{F69116D5-8AEE-4A79-B04D-3097A2FCDD02}" sibTransId="{E44D1BB7-AD96-4164-BFD4-9742913BB066}"/>
    <dgm:cxn modelId="{1A95B64E-845F-3E4B-93FD-01E8F5CB093F}" type="presOf" srcId="{7B730F62-9388-4DD7-B885-D10F52A50904}" destId="{3F3DE4E4-7E54-0E4F-A909-540E0EFA77B6}" srcOrd="0" destOrd="0" presId="urn:microsoft.com/office/officeart/2005/8/layout/vList2"/>
    <dgm:cxn modelId="{1B00615A-BA1F-4729-AB97-B24EE0216643}" srcId="{C0CD90F3-EF58-4521-B900-A7BC2872771D}" destId="{161B2A24-EB74-402B-B1EE-51F8812775AA}" srcOrd="0" destOrd="0" parTransId="{90E23D59-FCC4-4244-B9ED-5608261008CC}" sibTransId="{6C8CCCD3-A57B-4B61-B0FA-C92B9A9AB50A}"/>
    <dgm:cxn modelId="{38CF23A5-11AC-644E-BEEA-1A46C7C71B57}" type="presOf" srcId="{161B2A24-EB74-402B-B1EE-51F8812775AA}" destId="{F06C0C05-31E9-FB4A-A7F0-D3E53F76C3A0}" srcOrd="0" destOrd="0" presId="urn:microsoft.com/office/officeart/2005/8/layout/vList2"/>
    <dgm:cxn modelId="{BE7A24A6-64CE-C146-B6FB-070BC0B877D6}" type="presOf" srcId="{67FB1F05-74AA-4646-A7BD-72AF5253DF63}" destId="{EE390536-36FC-B94F-9A7E-16EEC57542CD}" srcOrd="0" destOrd="0" presId="urn:microsoft.com/office/officeart/2005/8/layout/vList2"/>
    <dgm:cxn modelId="{EB59CFF9-E782-45B9-9FD5-25382E650A5F}" srcId="{C0CD90F3-EF58-4521-B900-A7BC2872771D}" destId="{4BB55A4E-D176-40AC-81FF-AE29F48A166F}" srcOrd="1" destOrd="0" parTransId="{C82EA155-8044-4E53-A9C7-E5ACF6CDB8E8}" sibTransId="{2FD89D1C-9683-4D63-979B-A3E084D7D16E}"/>
    <dgm:cxn modelId="{C6DE7A06-36C1-D147-8963-BCD68DFEBF34}" type="presParOf" srcId="{3E23CC15-94E9-E54B-AC0B-65E2AFDD574A}" destId="{F06C0C05-31E9-FB4A-A7F0-D3E53F76C3A0}" srcOrd="0" destOrd="0" presId="urn:microsoft.com/office/officeart/2005/8/layout/vList2"/>
    <dgm:cxn modelId="{B078B42B-0AC0-BF4F-80A0-98FC60D5F67F}" type="presParOf" srcId="{3E23CC15-94E9-E54B-AC0B-65E2AFDD574A}" destId="{7F532451-06B7-3B42-BB96-C3C6A1029A39}" srcOrd="1" destOrd="0" presId="urn:microsoft.com/office/officeart/2005/8/layout/vList2"/>
    <dgm:cxn modelId="{8E6012EE-5D68-1247-B1E8-B26E62F71997}" type="presParOf" srcId="{3E23CC15-94E9-E54B-AC0B-65E2AFDD574A}" destId="{EDAD13CA-4197-C745-99FA-B214A98027AE}" srcOrd="2" destOrd="0" presId="urn:microsoft.com/office/officeart/2005/8/layout/vList2"/>
    <dgm:cxn modelId="{7D619656-F4E0-0044-A3BC-10860177DDBA}" type="presParOf" srcId="{3E23CC15-94E9-E54B-AC0B-65E2AFDD574A}" destId="{75517115-97B0-C047-8770-4D5CC5CA9922}" srcOrd="3" destOrd="0" presId="urn:microsoft.com/office/officeart/2005/8/layout/vList2"/>
    <dgm:cxn modelId="{3E46A620-5A6C-444F-8B42-9AE7ED932FF5}" type="presParOf" srcId="{3E23CC15-94E9-E54B-AC0B-65E2AFDD574A}" destId="{3F3DE4E4-7E54-0E4F-A909-540E0EFA77B6}" srcOrd="4" destOrd="0" presId="urn:microsoft.com/office/officeart/2005/8/layout/vList2"/>
    <dgm:cxn modelId="{4D3ACA74-41A8-3C44-BB9F-1AB69195A13E}" type="presParOf" srcId="{3E23CC15-94E9-E54B-AC0B-65E2AFDD574A}" destId="{C1DEB50D-C499-9A46-BB12-CD8D986A04E9}" srcOrd="5" destOrd="0" presId="urn:microsoft.com/office/officeart/2005/8/layout/vList2"/>
    <dgm:cxn modelId="{34BD996D-7972-3D44-ABE5-85F9BE3414B3}" type="presParOf" srcId="{3E23CC15-94E9-E54B-AC0B-65E2AFDD574A}" destId="{EE390536-36FC-B94F-9A7E-16EEC57542C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7523D5E-4443-4D76-A5FA-D47DA330F5C9}"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03CB5FDA-456F-467C-8947-2C3E3A878AE8}">
      <dgm:prSet/>
      <dgm:spPr/>
      <dgm:t>
        <a:bodyPr/>
        <a:lstStyle/>
        <a:p>
          <a:r>
            <a:rPr lang="en-US" b="0" i="0"/>
            <a:t>Increase in complexity of and demand for software has led to increase in flaws and vulnerabilities</a:t>
          </a:r>
          <a:endParaRPr lang="en-US"/>
        </a:p>
      </dgm:t>
    </dgm:pt>
    <dgm:pt modelId="{F4B7ED9D-2DB9-40EB-A07B-2B429589CC44}" type="parTrans" cxnId="{D4AC0D37-DDC3-4411-9019-2D89C53369C2}">
      <dgm:prSet/>
      <dgm:spPr/>
      <dgm:t>
        <a:bodyPr/>
        <a:lstStyle/>
        <a:p>
          <a:endParaRPr lang="en-US"/>
        </a:p>
      </dgm:t>
    </dgm:pt>
    <dgm:pt modelId="{B9DBC6D1-03E4-422D-95C0-1D26596C29DE}" type="sibTrans" cxnId="{D4AC0D37-DDC3-4411-9019-2D89C53369C2}">
      <dgm:prSet/>
      <dgm:spPr/>
      <dgm:t>
        <a:bodyPr/>
        <a:lstStyle/>
        <a:p>
          <a:endParaRPr lang="en-US"/>
        </a:p>
      </dgm:t>
    </dgm:pt>
    <dgm:pt modelId="{EA7ECACC-88A3-4603-A307-BF6768BE3E2D}">
      <dgm:prSet/>
      <dgm:spPr/>
      <dgm:t>
        <a:bodyPr/>
        <a:lstStyle/>
        <a:p>
          <a:r>
            <a:rPr lang="en-US" b="0" i="0"/>
            <a:t>S Q L injection attacks</a:t>
          </a:r>
          <a:endParaRPr lang="en-US"/>
        </a:p>
      </dgm:t>
    </dgm:pt>
    <dgm:pt modelId="{E1596445-EA71-4520-8BFC-12A9FD595A5E}" type="parTrans" cxnId="{B948AED2-19B8-4F9B-A23F-BD7CFEFF1F75}">
      <dgm:prSet/>
      <dgm:spPr/>
      <dgm:t>
        <a:bodyPr/>
        <a:lstStyle/>
        <a:p>
          <a:endParaRPr lang="en-US"/>
        </a:p>
      </dgm:t>
    </dgm:pt>
    <dgm:pt modelId="{9F63AD30-199D-47B7-B6BB-1B07C8D93D65}" type="sibTrans" cxnId="{B948AED2-19B8-4F9B-A23F-BD7CFEFF1F75}">
      <dgm:prSet/>
      <dgm:spPr/>
      <dgm:t>
        <a:bodyPr/>
        <a:lstStyle/>
        <a:p>
          <a:endParaRPr lang="en-US"/>
        </a:p>
      </dgm:t>
    </dgm:pt>
    <dgm:pt modelId="{E5CF911A-3B29-4C2B-9B0A-812E16EBF788}">
      <dgm:prSet/>
      <dgm:spPr/>
      <dgm:t>
        <a:bodyPr/>
        <a:lstStyle/>
        <a:p>
          <a:r>
            <a:rPr lang="en-US" b="0" i="0"/>
            <a:t>Zero-day vulnerability</a:t>
          </a:r>
          <a:endParaRPr lang="en-US"/>
        </a:p>
      </dgm:t>
    </dgm:pt>
    <dgm:pt modelId="{D7D085FA-9A40-4FDC-B5CD-C695E9D2633D}" type="parTrans" cxnId="{09CA8E6E-5139-4B6A-AA3C-BC68C872B6B6}">
      <dgm:prSet/>
      <dgm:spPr/>
      <dgm:t>
        <a:bodyPr/>
        <a:lstStyle/>
        <a:p>
          <a:endParaRPr lang="en-US"/>
        </a:p>
      </dgm:t>
    </dgm:pt>
    <dgm:pt modelId="{E2FF5184-24C4-4296-89DD-4D5A690D768C}" type="sibTrans" cxnId="{09CA8E6E-5139-4B6A-AA3C-BC68C872B6B6}">
      <dgm:prSet/>
      <dgm:spPr/>
      <dgm:t>
        <a:bodyPr/>
        <a:lstStyle/>
        <a:p>
          <a:endParaRPr lang="en-US"/>
        </a:p>
      </dgm:t>
    </dgm:pt>
    <dgm:pt modelId="{BE3FB561-484D-4C60-A7C6-082451B69EE8}">
      <dgm:prSet/>
      <dgm:spPr/>
      <dgm:t>
        <a:bodyPr/>
        <a:lstStyle/>
        <a:p>
          <a:r>
            <a:rPr lang="en-US" b="0" i="0"/>
            <a:t>Heartbleed bug</a:t>
          </a:r>
        </a:p>
      </dgm:t>
    </dgm:pt>
    <dgm:pt modelId="{51DAF778-CA6A-4101-BC42-9C390D27CE25}" type="parTrans" cxnId="{F2E8D632-90E9-4597-8C1B-DBDE8AC0FA81}">
      <dgm:prSet/>
      <dgm:spPr/>
      <dgm:t>
        <a:bodyPr/>
        <a:lstStyle/>
        <a:p>
          <a:endParaRPr lang="en-US"/>
        </a:p>
      </dgm:t>
    </dgm:pt>
    <dgm:pt modelId="{FE509E93-AE23-4815-8DC1-5CF117C3DF14}" type="sibTrans" cxnId="{F2E8D632-90E9-4597-8C1B-DBDE8AC0FA81}">
      <dgm:prSet/>
      <dgm:spPr/>
      <dgm:t>
        <a:bodyPr/>
        <a:lstStyle/>
        <a:p>
          <a:endParaRPr lang="en-US"/>
        </a:p>
      </dgm:t>
    </dgm:pt>
    <dgm:pt modelId="{F8E238A1-51FF-0649-B701-C3BE4B14B1A7}">
      <dgm:prSet/>
      <dgm:spPr/>
      <dgm:t>
        <a:bodyPr/>
        <a:lstStyle/>
        <a:p>
          <a:r>
            <a:rPr lang="en-US"/>
            <a:t>takes advantage of poorly coded </a:t>
          </a:r>
          <a:r>
            <a:rPr lang="en-US" err="1"/>
            <a:t>wep</a:t>
          </a:r>
          <a:r>
            <a:rPr lang="en-US"/>
            <a:t> app that fails to properly validate or filter data entered by s user.</a:t>
          </a:r>
        </a:p>
      </dgm:t>
    </dgm:pt>
    <dgm:pt modelId="{4F362A61-C389-6A47-9B55-6E61E256C17D}" type="parTrans" cxnId="{0690D5F1-AE97-9F45-9911-3A7BA806DDC0}">
      <dgm:prSet/>
      <dgm:spPr/>
    </dgm:pt>
    <dgm:pt modelId="{B525589F-CD6D-3C4B-8E0C-5BCE5409E419}" type="sibTrans" cxnId="{0690D5F1-AE97-9F45-9911-3A7BA806DDC0}">
      <dgm:prSet/>
      <dgm:spPr/>
    </dgm:pt>
    <dgm:pt modelId="{C58413EE-5AEE-FA42-B920-B9C30853C4C6}">
      <dgm:prSet/>
      <dgm:spPr/>
      <dgm:t>
        <a:bodyPr/>
        <a:lstStyle/>
        <a:p>
          <a:r>
            <a:rPr lang="en-US"/>
            <a:t>Software vulnerability that has been previously unreported and for which no patch yet exits</a:t>
          </a:r>
        </a:p>
      </dgm:t>
    </dgm:pt>
    <dgm:pt modelId="{4B52D2F5-5305-2647-9CDA-9D4F1E0CDFA6}" type="parTrans" cxnId="{AB376015-1211-D749-8B16-2612DB8CBD43}">
      <dgm:prSet/>
      <dgm:spPr/>
    </dgm:pt>
    <dgm:pt modelId="{10C8D805-F541-4D44-84E7-35E4F1CE82AE}" type="sibTrans" cxnId="{AB376015-1211-D749-8B16-2612DB8CBD43}">
      <dgm:prSet/>
      <dgm:spPr/>
    </dgm:pt>
    <dgm:pt modelId="{3993704F-B6C8-8147-8F1A-A85BC30BEF3D}">
      <dgm:prSet/>
      <dgm:spPr/>
      <dgm:t>
        <a:bodyPr/>
        <a:lstStyle/>
        <a:p>
          <a:r>
            <a:rPr lang="en-US" b="0" i="0"/>
            <a:t>Flaw in OpenSSL encryption system that allowed hackers to decrypt an SSL session and discover usernames, passwords, and other user data</a:t>
          </a:r>
        </a:p>
      </dgm:t>
    </dgm:pt>
    <dgm:pt modelId="{19923631-2DF8-6944-AAAA-5CEAC70175B2}" type="parTrans" cxnId="{19305017-31B7-F041-8BC3-609DE91BC2AF}">
      <dgm:prSet/>
      <dgm:spPr/>
    </dgm:pt>
    <dgm:pt modelId="{8760EA6A-F1C8-2445-AEDA-BBC490DA55CC}" type="sibTrans" cxnId="{19305017-31B7-F041-8BC3-609DE91BC2AF}">
      <dgm:prSet/>
      <dgm:spPr/>
    </dgm:pt>
    <dgm:pt modelId="{1623C709-FB56-BC4A-BD2B-72D1B63EBFC9}" type="pres">
      <dgm:prSet presAssocID="{A7523D5E-4443-4D76-A5FA-D47DA330F5C9}" presName="linear" presStyleCnt="0">
        <dgm:presLayoutVars>
          <dgm:dir/>
          <dgm:animLvl val="lvl"/>
          <dgm:resizeHandles val="exact"/>
        </dgm:presLayoutVars>
      </dgm:prSet>
      <dgm:spPr/>
    </dgm:pt>
    <dgm:pt modelId="{3E57747D-2A90-5349-9B07-B33FCE3CFB56}" type="pres">
      <dgm:prSet presAssocID="{03CB5FDA-456F-467C-8947-2C3E3A878AE8}" presName="parentLin" presStyleCnt="0"/>
      <dgm:spPr/>
    </dgm:pt>
    <dgm:pt modelId="{D23473D8-9864-6642-A414-1E90CDF4B870}" type="pres">
      <dgm:prSet presAssocID="{03CB5FDA-456F-467C-8947-2C3E3A878AE8}" presName="parentLeftMargin" presStyleLbl="node1" presStyleIdx="0" presStyleCnt="4"/>
      <dgm:spPr/>
    </dgm:pt>
    <dgm:pt modelId="{48855F83-ACEA-B24A-A55E-AF0096586964}" type="pres">
      <dgm:prSet presAssocID="{03CB5FDA-456F-467C-8947-2C3E3A878AE8}" presName="parentText" presStyleLbl="node1" presStyleIdx="0" presStyleCnt="4">
        <dgm:presLayoutVars>
          <dgm:chMax val="0"/>
          <dgm:bulletEnabled val="1"/>
        </dgm:presLayoutVars>
      </dgm:prSet>
      <dgm:spPr/>
    </dgm:pt>
    <dgm:pt modelId="{44210627-4C35-D143-8E77-016E73E15C70}" type="pres">
      <dgm:prSet presAssocID="{03CB5FDA-456F-467C-8947-2C3E3A878AE8}" presName="negativeSpace" presStyleCnt="0"/>
      <dgm:spPr/>
    </dgm:pt>
    <dgm:pt modelId="{382EDFA6-9A87-6F45-9AE0-37AFA217F9ED}" type="pres">
      <dgm:prSet presAssocID="{03CB5FDA-456F-467C-8947-2C3E3A878AE8}" presName="childText" presStyleLbl="conFgAcc1" presStyleIdx="0" presStyleCnt="4">
        <dgm:presLayoutVars>
          <dgm:bulletEnabled val="1"/>
        </dgm:presLayoutVars>
      </dgm:prSet>
      <dgm:spPr/>
    </dgm:pt>
    <dgm:pt modelId="{5A69B1FE-B15C-E341-B451-22868F33E7A0}" type="pres">
      <dgm:prSet presAssocID="{B9DBC6D1-03E4-422D-95C0-1D26596C29DE}" presName="spaceBetweenRectangles" presStyleCnt="0"/>
      <dgm:spPr/>
    </dgm:pt>
    <dgm:pt modelId="{DFA446DA-A257-8043-8B60-C3F610B8A9AF}" type="pres">
      <dgm:prSet presAssocID="{EA7ECACC-88A3-4603-A307-BF6768BE3E2D}" presName="parentLin" presStyleCnt="0"/>
      <dgm:spPr/>
    </dgm:pt>
    <dgm:pt modelId="{77D44CD6-3E07-5047-B488-CA54CE699558}" type="pres">
      <dgm:prSet presAssocID="{EA7ECACC-88A3-4603-A307-BF6768BE3E2D}" presName="parentLeftMargin" presStyleLbl="node1" presStyleIdx="0" presStyleCnt="4"/>
      <dgm:spPr/>
    </dgm:pt>
    <dgm:pt modelId="{0678C84F-9B45-0748-94A3-D36EF31E5EAD}" type="pres">
      <dgm:prSet presAssocID="{EA7ECACC-88A3-4603-A307-BF6768BE3E2D}" presName="parentText" presStyleLbl="node1" presStyleIdx="1" presStyleCnt="4">
        <dgm:presLayoutVars>
          <dgm:chMax val="0"/>
          <dgm:bulletEnabled val="1"/>
        </dgm:presLayoutVars>
      </dgm:prSet>
      <dgm:spPr/>
    </dgm:pt>
    <dgm:pt modelId="{A6BE1F6B-D133-7344-9CF7-A4F5710F41D3}" type="pres">
      <dgm:prSet presAssocID="{EA7ECACC-88A3-4603-A307-BF6768BE3E2D}" presName="negativeSpace" presStyleCnt="0"/>
      <dgm:spPr/>
    </dgm:pt>
    <dgm:pt modelId="{4DC194DF-A20E-9742-8A1C-A11BC24DED1E}" type="pres">
      <dgm:prSet presAssocID="{EA7ECACC-88A3-4603-A307-BF6768BE3E2D}" presName="childText" presStyleLbl="conFgAcc1" presStyleIdx="1" presStyleCnt="4">
        <dgm:presLayoutVars>
          <dgm:bulletEnabled val="1"/>
        </dgm:presLayoutVars>
      </dgm:prSet>
      <dgm:spPr/>
    </dgm:pt>
    <dgm:pt modelId="{F4E426CF-F496-9D4D-BAD4-89170B181686}" type="pres">
      <dgm:prSet presAssocID="{9F63AD30-199D-47B7-B6BB-1B07C8D93D65}" presName="spaceBetweenRectangles" presStyleCnt="0"/>
      <dgm:spPr/>
    </dgm:pt>
    <dgm:pt modelId="{E1764ADB-5008-7D49-9324-BFC86F953266}" type="pres">
      <dgm:prSet presAssocID="{E5CF911A-3B29-4C2B-9B0A-812E16EBF788}" presName="parentLin" presStyleCnt="0"/>
      <dgm:spPr/>
    </dgm:pt>
    <dgm:pt modelId="{9D1BC8D2-00DF-264B-9B4B-C11E5BEA510B}" type="pres">
      <dgm:prSet presAssocID="{E5CF911A-3B29-4C2B-9B0A-812E16EBF788}" presName="parentLeftMargin" presStyleLbl="node1" presStyleIdx="1" presStyleCnt="4"/>
      <dgm:spPr/>
    </dgm:pt>
    <dgm:pt modelId="{33897000-E8F7-E540-ABA1-1CC92655D66F}" type="pres">
      <dgm:prSet presAssocID="{E5CF911A-3B29-4C2B-9B0A-812E16EBF788}" presName="parentText" presStyleLbl="node1" presStyleIdx="2" presStyleCnt="4">
        <dgm:presLayoutVars>
          <dgm:chMax val="0"/>
          <dgm:bulletEnabled val="1"/>
        </dgm:presLayoutVars>
      </dgm:prSet>
      <dgm:spPr/>
    </dgm:pt>
    <dgm:pt modelId="{ABD00A6C-BA97-0140-8ABD-1419F68BC6EA}" type="pres">
      <dgm:prSet presAssocID="{E5CF911A-3B29-4C2B-9B0A-812E16EBF788}" presName="negativeSpace" presStyleCnt="0"/>
      <dgm:spPr/>
    </dgm:pt>
    <dgm:pt modelId="{DE9E57AC-C36B-7242-8A98-8370E2BD23E6}" type="pres">
      <dgm:prSet presAssocID="{E5CF911A-3B29-4C2B-9B0A-812E16EBF788}" presName="childText" presStyleLbl="conFgAcc1" presStyleIdx="2" presStyleCnt="4">
        <dgm:presLayoutVars>
          <dgm:bulletEnabled val="1"/>
        </dgm:presLayoutVars>
      </dgm:prSet>
      <dgm:spPr/>
    </dgm:pt>
    <dgm:pt modelId="{FA831F15-93B9-164D-A402-C9535535724D}" type="pres">
      <dgm:prSet presAssocID="{E2FF5184-24C4-4296-89DD-4D5A690D768C}" presName="spaceBetweenRectangles" presStyleCnt="0"/>
      <dgm:spPr/>
    </dgm:pt>
    <dgm:pt modelId="{C8605893-25A8-E04B-8645-2AF050E0C430}" type="pres">
      <dgm:prSet presAssocID="{BE3FB561-484D-4C60-A7C6-082451B69EE8}" presName="parentLin" presStyleCnt="0"/>
      <dgm:spPr/>
    </dgm:pt>
    <dgm:pt modelId="{47A36EC6-BA0D-9A4A-8BD4-E169797A010B}" type="pres">
      <dgm:prSet presAssocID="{BE3FB561-484D-4C60-A7C6-082451B69EE8}" presName="parentLeftMargin" presStyleLbl="node1" presStyleIdx="2" presStyleCnt="4"/>
      <dgm:spPr/>
    </dgm:pt>
    <dgm:pt modelId="{E8D00F65-E5A9-4C43-A451-AE49730C61A5}" type="pres">
      <dgm:prSet presAssocID="{BE3FB561-484D-4C60-A7C6-082451B69EE8}" presName="parentText" presStyleLbl="node1" presStyleIdx="3" presStyleCnt="4">
        <dgm:presLayoutVars>
          <dgm:chMax val="0"/>
          <dgm:bulletEnabled val="1"/>
        </dgm:presLayoutVars>
      </dgm:prSet>
      <dgm:spPr/>
    </dgm:pt>
    <dgm:pt modelId="{808A7E53-91DC-944F-AEC7-C310DBDF166A}" type="pres">
      <dgm:prSet presAssocID="{BE3FB561-484D-4C60-A7C6-082451B69EE8}" presName="negativeSpace" presStyleCnt="0"/>
      <dgm:spPr/>
    </dgm:pt>
    <dgm:pt modelId="{96E51B01-57FB-374C-A704-4E27A2D433F7}" type="pres">
      <dgm:prSet presAssocID="{BE3FB561-484D-4C60-A7C6-082451B69EE8}" presName="childText" presStyleLbl="conFgAcc1" presStyleIdx="3" presStyleCnt="4">
        <dgm:presLayoutVars>
          <dgm:bulletEnabled val="1"/>
        </dgm:presLayoutVars>
      </dgm:prSet>
      <dgm:spPr/>
    </dgm:pt>
  </dgm:ptLst>
  <dgm:cxnLst>
    <dgm:cxn modelId="{AB376015-1211-D749-8B16-2612DB8CBD43}" srcId="{E5CF911A-3B29-4C2B-9B0A-812E16EBF788}" destId="{C58413EE-5AEE-FA42-B920-B9C30853C4C6}" srcOrd="0" destOrd="0" parTransId="{4B52D2F5-5305-2647-9CDA-9D4F1E0CDFA6}" sibTransId="{10C8D805-F541-4D44-84E7-35E4F1CE82AE}"/>
    <dgm:cxn modelId="{19305017-31B7-F041-8BC3-609DE91BC2AF}" srcId="{BE3FB561-484D-4C60-A7C6-082451B69EE8}" destId="{3993704F-B6C8-8147-8F1A-A85BC30BEF3D}" srcOrd="0" destOrd="0" parTransId="{19923631-2DF8-6944-AAAA-5CEAC70175B2}" sibTransId="{8760EA6A-F1C8-2445-AEDA-BBC490DA55CC}"/>
    <dgm:cxn modelId="{49148B1F-9B19-A440-9F0E-F07DDF9003A2}" type="presOf" srcId="{A7523D5E-4443-4D76-A5FA-D47DA330F5C9}" destId="{1623C709-FB56-BC4A-BD2B-72D1B63EBFC9}" srcOrd="0" destOrd="0" presId="urn:microsoft.com/office/officeart/2005/8/layout/list1"/>
    <dgm:cxn modelId="{F2E8D632-90E9-4597-8C1B-DBDE8AC0FA81}" srcId="{A7523D5E-4443-4D76-A5FA-D47DA330F5C9}" destId="{BE3FB561-484D-4C60-A7C6-082451B69EE8}" srcOrd="3" destOrd="0" parTransId="{51DAF778-CA6A-4101-BC42-9C390D27CE25}" sibTransId="{FE509E93-AE23-4815-8DC1-5CF117C3DF14}"/>
    <dgm:cxn modelId="{D4AC0D37-DDC3-4411-9019-2D89C53369C2}" srcId="{A7523D5E-4443-4D76-A5FA-D47DA330F5C9}" destId="{03CB5FDA-456F-467C-8947-2C3E3A878AE8}" srcOrd="0" destOrd="0" parTransId="{F4B7ED9D-2DB9-40EB-A07B-2B429589CC44}" sibTransId="{B9DBC6D1-03E4-422D-95C0-1D26596C29DE}"/>
    <dgm:cxn modelId="{F6EE5C39-E854-BC49-8443-8CA2CA5E59A3}" type="presOf" srcId="{EA7ECACC-88A3-4603-A307-BF6768BE3E2D}" destId="{0678C84F-9B45-0748-94A3-D36EF31E5EAD}" srcOrd="1" destOrd="0" presId="urn:microsoft.com/office/officeart/2005/8/layout/list1"/>
    <dgm:cxn modelId="{0CF4784D-1CB0-CB44-A7B4-4373FCBD44E8}" type="presOf" srcId="{BE3FB561-484D-4C60-A7C6-082451B69EE8}" destId="{47A36EC6-BA0D-9A4A-8BD4-E169797A010B}" srcOrd="0" destOrd="0" presId="urn:microsoft.com/office/officeart/2005/8/layout/list1"/>
    <dgm:cxn modelId="{09CA8E6E-5139-4B6A-AA3C-BC68C872B6B6}" srcId="{A7523D5E-4443-4D76-A5FA-D47DA330F5C9}" destId="{E5CF911A-3B29-4C2B-9B0A-812E16EBF788}" srcOrd="2" destOrd="0" parTransId="{D7D085FA-9A40-4FDC-B5CD-C695E9D2633D}" sibTransId="{E2FF5184-24C4-4296-89DD-4D5A690D768C}"/>
    <dgm:cxn modelId="{FFBB117B-DC0F-E146-941C-644F2A0B1C74}" type="presOf" srcId="{3993704F-B6C8-8147-8F1A-A85BC30BEF3D}" destId="{96E51B01-57FB-374C-A704-4E27A2D433F7}" srcOrd="0" destOrd="0" presId="urn:microsoft.com/office/officeart/2005/8/layout/list1"/>
    <dgm:cxn modelId="{4E30FF81-C9B9-6A4E-8C0F-327DD8DF1639}" type="presOf" srcId="{E5CF911A-3B29-4C2B-9B0A-812E16EBF788}" destId="{9D1BC8D2-00DF-264B-9B4B-C11E5BEA510B}" srcOrd="0" destOrd="0" presId="urn:microsoft.com/office/officeart/2005/8/layout/list1"/>
    <dgm:cxn modelId="{54E696D2-0352-D34F-AB28-E6D184313861}" type="presOf" srcId="{F8E238A1-51FF-0649-B701-C3BE4B14B1A7}" destId="{4DC194DF-A20E-9742-8A1C-A11BC24DED1E}" srcOrd="0" destOrd="0" presId="urn:microsoft.com/office/officeart/2005/8/layout/list1"/>
    <dgm:cxn modelId="{B948AED2-19B8-4F9B-A23F-BD7CFEFF1F75}" srcId="{A7523D5E-4443-4D76-A5FA-D47DA330F5C9}" destId="{EA7ECACC-88A3-4603-A307-BF6768BE3E2D}" srcOrd="1" destOrd="0" parTransId="{E1596445-EA71-4520-8BFC-12A9FD595A5E}" sibTransId="{9F63AD30-199D-47B7-B6BB-1B07C8D93D65}"/>
    <dgm:cxn modelId="{6D52A9D8-6D6A-BE4A-B769-EDAE0E40CF7A}" type="presOf" srcId="{EA7ECACC-88A3-4603-A307-BF6768BE3E2D}" destId="{77D44CD6-3E07-5047-B488-CA54CE699558}" srcOrd="0" destOrd="0" presId="urn:microsoft.com/office/officeart/2005/8/layout/list1"/>
    <dgm:cxn modelId="{32AF02E2-04E7-7347-8DF1-5777345C2632}" type="presOf" srcId="{E5CF911A-3B29-4C2B-9B0A-812E16EBF788}" destId="{33897000-E8F7-E540-ABA1-1CC92655D66F}" srcOrd="1" destOrd="0" presId="urn:microsoft.com/office/officeart/2005/8/layout/list1"/>
    <dgm:cxn modelId="{BF4BA1E3-20AB-4A4E-A0FC-971134D72088}" type="presOf" srcId="{03CB5FDA-456F-467C-8947-2C3E3A878AE8}" destId="{D23473D8-9864-6642-A414-1E90CDF4B870}" srcOrd="0" destOrd="0" presId="urn:microsoft.com/office/officeart/2005/8/layout/list1"/>
    <dgm:cxn modelId="{C225A7F1-4A2B-4F44-8142-4312C6926751}" type="presOf" srcId="{BE3FB561-484D-4C60-A7C6-082451B69EE8}" destId="{E8D00F65-E5A9-4C43-A451-AE49730C61A5}" srcOrd="1" destOrd="0" presId="urn:microsoft.com/office/officeart/2005/8/layout/list1"/>
    <dgm:cxn modelId="{0690D5F1-AE97-9F45-9911-3A7BA806DDC0}" srcId="{EA7ECACC-88A3-4603-A307-BF6768BE3E2D}" destId="{F8E238A1-51FF-0649-B701-C3BE4B14B1A7}" srcOrd="0" destOrd="0" parTransId="{4F362A61-C389-6A47-9B55-6E61E256C17D}" sibTransId="{B525589F-CD6D-3C4B-8E0C-5BCE5409E419}"/>
    <dgm:cxn modelId="{EB6F4FF9-E9CA-D941-B3BD-D63387748058}" type="presOf" srcId="{C58413EE-5AEE-FA42-B920-B9C30853C4C6}" destId="{DE9E57AC-C36B-7242-8A98-8370E2BD23E6}" srcOrd="0" destOrd="0" presId="urn:microsoft.com/office/officeart/2005/8/layout/list1"/>
    <dgm:cxn modelId="{4A1BDCFA-F225-0249-8835-348BA2CF7318}" type="presOf" srcId="{03CB5FDA-456F-467C-8947-2C3E3A878AE8}" destId="{48855F83-ACEA-B24A-A55E-AF0096586964}" srcOrd="1" destOrd="0" presId="urn:microsoft.com/office/officeart/2005/8/layout/list1"/>
    <dgm:cxn modelId="{D577B82E-1363-C74D-ACDB-0134A76648B5}" type="presParOf" srcId="{1623C709-FB56-BC4A-BD2B-72D1B63EBFC9}" destId="{3E57747D-2A90-5349-9B07-B33FCE3CFB56}" srcOrd="0" destOrd="0" presId="urn:microsoft.com/office/officeart/2005/8/layout/list1"/>
    <dgm:cxn modelId="{37214A56-A0EB-1B48-9ACC-6D4F7EABE47B}" type="presParOf" srcId="{3E57747D-2A90-5349-9B07-B33FCE3CFB56}" destId="{D23473D8-9864-6642-A414-1E90CDF4B870}" srcOrd="0" destOrd="0" presId="urn:microsoft.com/office/officeart/2005/8/layout/list1"/>
    <dgm:cxn modelId="{FC6655F0-7968-4045-BCA2-79ACC5AF7BFD}" type="presParOf" srcId="{3E57747D-2A90-5349-9B07-B33FCE3CFB56}" destId="{48855F83-ACEA-B24A-A55E-AF0096586964}" srcOrd="1" destOrd="0" presId="urn:microsoft.com/office/officeart/2005/8/layout/list1"/>
    <dgm:cxn modelId="{B78BEEFE-2056-3541-B8D8-B12BB3FCEFCF}" type="presParOf" srcId="{1623C709-FB56-BC4A-BD2B-72D1B63EBFC9}" destId="{44210627-4C35-D143-8E77-016E73E15C70}" srcOrd="1" destOrd="0" presId="urn:microsoft.com/office/officeart/2005/8/layout/list1"/>
    <dgm:cxn modelId="{ADEE0E49-93A1-5440-9C46-99BF16E6066C}" type="presParOf" srcId="{1623C709-FB56-BC4A-BD2B-72D1B63EBFC9}" destId="{382EDFA6-9A87-6F45-9AE0-37AFA217F9ED}" srcOrd="2" destOrd="0" presId="urn:microsoft.com/office/officeart/2005/8/layout/list1"/>
    <dgm:cxn modelId="{B30A6665-9B2D-3348-B3A5-B12CC9C91A83}" type="presParOf" srcId="{1623C709-FB56-BC4A-BD2B-72D1B63EBFC9}" destId="{5A69B1FE-B15C-E341-B451-22868F33E7A0}" srcOrd="3" destOrd="0" presId="urn:microsoft.com/office/officeart/2005/8/layout/list1"/>
    <dgm:cxn modelId="{4395A6EC-F3A1-1B49-9658-874B819509A1}" type="presParOf" srcId="{1623C709-FB56-BC4A-BD2B-72D1B63EBFC9}" destId="{DFA446DA-A257-8043-8B60-C3F610B8A9AF}" srcOrd="4" destOrd="0" presId="urn:microsoft.com/office/officeart/2005/8/layout/list1"/>
    <dgm:cxn modelId="{A6F40AAD-CDD2-BE43-9942-AC50E6E6B038}" type="presParOf" srcId="{DFA446DA-A257-8043-8B60-C3F610B8A9AF}" destId="{77D44CD6-3E07-5047-B488-CA54CE699558}" srcOrd="0" destOrd="0" presId="urn:microsoft.com/office/officeart/2005/8/layout/list1"/>
    <dgm:cxn modelId="{CEF57788-523F-D342-BD31-56831C5EC7E9}" type="presParOf" srcId="{DFA446DA-A257-8043-8B60-C3F610B8A9AF}" destId="{0678C84F-9B45-0748-94A3-D36EF31E5EAD}" srcOrd="1" destOrd="0" presId="urn:microsoft.com/office/officeart/2005/8/layout/list1"/>
    <dgm:cxn modelId="{54A316A0-B14A-8843-8B31-C1985E49C863}" type="presParOf" srcId="{1623C709-FB56-BC4A-BD2B-72D1B63EBFC9}" destId="{A6BE1F6B-D133-7344-9CF7-A4F5710F41D3}" srcOrd="5" destOrd="0" presId="urn:microsoft.com/office/officeart/2005/8/layout/list1"/>
    <dgm:cxn modelId="{E8A1CAA4-6E3B-DB46-93D1-8ADD91C877EA}" type="presParOf" srcId="{1623C709-FB56-BC4A-BD2B-72D1B63EBFC9}" destId="{4DC194DF-A20E-9742-8A1C-A11BC24DED1E}" srcOrd="6" destOrd="0" presId="urn:microsoft.com/office/officeart/2005/8/layout/list1"/>
    <dgm:cxn modelId="{BC8730AA-5347-B24E-91C7-7247BBD818ED}" type="presParOf" srcId="{1623C709-FB56-BC4A-BD2B-72D1B63EBFC9}" destId="{F4E426CF-F496-9D4D-BAD4-89170B181686}" srcOrd="7" destOrd="0" presId="urn:microsoft.com/office/officeart/2005/8/layout/list1"/>
    <dgm:cxn modelId="{AF618D68-8FBC-BD4F-B853-D527D431FD50}" type="presParOf" srcId="{1623C709-FB56-BC4A-BD2B-72D1B63EBFC9}" destId="{E1764ADB-5008-7D49-9324-BFC86F953266}" srcOrd="8" destOrd="0" presId="urn:microsoft.com/office/officeart/2005/8/layout/list1"/>
    <dgm:cxn modelId="{6AC8254B-A3C3-1F41-91B0-6065DFBAABB3}" type="presParOf" srcId="{E1764ADB-5008-7D49-9324-BFC86F953266}" destId="{9D1BC8D2-00DF-264B-9B4B-C11E5BEA510B}" srcOrd="0" destOrd="0" presId="urn:microsoft.com/office/officeart/2005/8/layout/list1"/>
    <dgm:cxn modelId="{DAA51B4E-4D82-4546-BA83-2F02C2FF526B}" type="presParOf" srcId="{E1764ADB-5008-7D49-9324-BFC86F953266}" destId="{33897000-E8F7-E540-ABA1-1CC92655D66F}" srcOrd="1" destOrd="0" presId="urn:microsoft.com/office/officeart/2005/8/layout/list1"/>
    <dgm:cxn modelId="{BBDF32C7-22C5-B44C-850C-3F2E111CB821}" type="presParOf" srcId="{1623C709-FB56-BC4A-BD2B-72D1B63EBFC9}" destId="{ABD00A6C-BA97-0140-8ABD-1419F68BC6EA}" srcOrd="9" destOrd="0" presId="urn:microsoft.com/office/officeart/2005/8/layout/list1"/>
    <dgm:cxn modelId="{00A5BD62-B69D-E84A-89DC-C219CAFC23E8}" type="presParOf" srcId="{1623C709-FB56-BC4A-BD2B-72D1B63EBFC9}" destId="{DE9E57AC-C36B-7242-8A98-8370E2BD23E6}" srcOrd="10" destOrd="0" presId="urn:microsoft.com/office/officeart/2005/8/layout/list1"/>
    <dgm:cxn modelId="{7209228D-3768-F44E-AB32-91A1F71EC00A}" type="presParOf" srcId="{1623C709-FB56-BC4A-BD2B-72D1B63EBFC9}" destId="{FA831F15-93B9-164D-A402-C9535535724D}" srcOrd="11" destOrd="0" presId="urn:microsoft.com/office/officeart/2005/8/layout/list1"/>
    <dgm:cxn modelId="{29418933-55C8-2248-9ECE-B68DC96DF38C}" type="presParOf" srcId="{1623C709-FB56-BC4A-BD2B-72D1B63EBFC9}" destId="{C8605893-25A8-E04B-8645-2AF050E0C430}" srcOrd="12" destOrd="0" presId="urn:microsoft.com/office/officeart/2005/8/layout/list1"/>
    <dgm:cxn modelId="{B2DEE02C-C81B-7B4F-A7D2-CDEB07ED7E21}" type="presParOf" srcId="{C8605893-25A8-E04B-8645-2AF050E0C430}" destId="{47A36EC6-BA0D-9A4A-8BD4-E169797A010B}" srcOrd="0" destOrd="0" presId="urn:microsoft.com/office/officeart/2005/8/layout/list1"/>
    <dgm:cxn modelId="{619E5BBF-5FA6-3E46-A637-389E9C88E2E1}" type="presParOf" srcId="{C8605893-25A8-E04B-8645-2AF050E0C430}" destId="{E8D00F65-E5A9-4C43-A451-AE49730C61A5}" srcOrd="1" destOrd="0" presId="urn:microsoft.com/office/officeart/2005/8/layout/list1"/>
    <dgm:cxn modelId="{C94B8472-8217-F341-90AB-CCCC1C3C6A9D}" type="presParOf" srcId="{1623C709-FB56-BC4A-BD2B-72D1B63EBFC9}" destId="{808A7E53-91DC-944F-AEC7-C310DBDF166A}" srcOrd="13" destOrd="0" presId="urn:microsoft.com/office/officeart/2005/8/layout/list1"/>
    <dgm:cxn modelId="{5C6909AC-5BF4-CE42-8963-F27E48D2EF6A}" type="presParOf" srcId="{1623C709-FB56-BC4A-BD2B-72D1B63EBFC9}" destId="{96E51B01-57FB-374C-A704-4E27A2D433F7}"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15BE9DB-570D-4D1E-8CFA-93ACA2776FC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F002DAF-7CCC-43A3-A65B-FB5C00F135F3}">
      <dgm:prSet/>
      <dgm:spPr/>
      <dgm:t>
        <a:bodyPr/>
        <a:lstStyle/>
        <a:p>
          <a:r>
            <a:rPr lang="en-US" b="0" i="0"/>
            <a:t>Social networks an environment for:</a:t>
          </a:r>
          <a:endParaRPr lang="en-US"/>
        </a:p>
      </dgm:t>
    </dgm:pt>
    <dgm:pt modelId="{2022E867-F58B-4114-915E-FA0B9A77F3BA}" type="parTrans" cxnId="{7ADE98C3-38F0-4EFE-8EC4-FE7C1F01D3FE}">
      <dgm:prSet/>
      <dgm:spPr/>
      <dgm:t>
        <a:bodyPr/>
        <a:lstStyle/>
        <a:p>
          <a:endParaRPr lang="en-US"/>
        </a:p>
      </dgm:t>
    </dgm:pt>
    <dgm:pt modelId="{69EB5A7A-66DB-4FBF-9995-E741DD262436}" type="sibTrans" cxnId="{7ADE98C3-38F0-4EFE-8EC4-FE7C1F01D3FE}">
      <dgm:prSet/>
      <dgm:spPr/>
      <dgm:t>
        <a:bodyPr/>
        <a:lstStyle/>
        <a:p>
          <a:endParaRPr lang="en-US"/>
        </a:p>
      </dgm:t>
    </dgm:pt>
    <dgm:pt modelId="{820DA6C5-79ED-4761-B4A4-0FD9BBA5CA69}">
      <dgm:prSet/>
      <dgm:spPr/>
      <dgm:t>
        <a:bodyPr/>
        <a:lstStyle/>
        <a:p>
          <a:r>
            <a:rPr lang="en-US" b="0" i="0"/>
            <a:t>Viruses, site takeovers, identity fraud, malware-loaded apps, click hijacking, phishing, spam</a:t>
          </a:r>
          <a:endParaRPr lang="en-US"/>
        </a:p>
      </dgm:t>
    </dgm:pt>
    <dgm:pt modelId="{5326BF38-BD4A-4098-807D-F5968E2BE06F}" type="parTrans" cxnId="{ADF305E0-B34A-4C16-8CCF-0A9AC4B863C3}">
      <dgm:prSet/>
      <dgm:spPr/>
      <dgm:t>
        <a:bodyPr/>
        <a:lstStyle/>
        <a:p>
          <a:endParaRPr lang="en-US"/>
        </a:p>
      </dgm:t>
    </dgm:pt>
    <dgm:pt modelId="{3CF0426D-68F4-4F72-8731-27FAD8DC5181}" type="sibTrans" cxnId="{ADF305E0-B34A-4C16-8CCF-0A9AC4B863C3}">
      <dgm:prSet/>
      <dgm:spPr/>
      <dgm:t>
        <a:bodyPr/>
        <a:lstStyle/>
        <a:p>
          <a:endParaRPr lang="en-US"/>
        </a:p>
      </dgm:t>
    </dgm:pt>
    <dgm:pt modelId="{E175CB9C-39F8-468B-BB3F-AE9DFCDC052D}">
      <dgm:prSet/>
      <dgm:spPr/>
      <dgm:t>
        <a:bodyPr/>
        <a:lstStyle/>
        <a:p>
          <a:r>
            <a:rPr lang="en-US" b="0" i="0"/>
            <a:t>Manual sharing scams</a:t>
          </a:r>
          <a:endParaRPr lang="en-US"/>
        </a:p>
      </dgm:t>
    </dgm:pt>
    <dgm:pt modelId="{AFB422E8-9F58-4AFC-9F8F-446FEDFAD921}" type="parTrans" cxnId="{527CA3C3-6F27-4CAF-B867-BF3FB4120204}">
      <dgm:prSet/>
      <dgm:spPr/>
      <dgm:t>
        <a:bodyPr/>
        <a:lstStyle/>
        <a:p>
          <a:endParaRPr lang="en-US"/>
        </a:p>
      </dgm:t>
    </dgm:pt>
    <dgm:pt modelId="{863BD940-04F2-4A17-85B8-606CF8B7FC41}" type="sibTrans" cxnId="{527CA3C3-6F27-4CAF-B867-BF3FB4120204}">
      <dgm:prSet/>
      <dgm:spPr/>
      <dgm:t>
        <a:bodyPr/>
        <a:lstStyle/>
        <a:p>
          <a:endParaRPr lang="en-US"/>
        </a:p>
      </dgm:t>
    </dgm:pt>
    <dgm:pt modelId="{77AF7671-4B77-4894-922E-08E9C710940D}">
      <dgm:prSet/>
      <dgm:spPr/>
      <dgm:t>
        <a:bodyPr/>
        <a:lstStyle/>
        <a:p>
          <a:r>
            <a:rPr lang="en-US" b="0" i="0"/>
            <a:t>Victims unwittingly share videos, stories, and pictures that include links to malicious sites</a:t>
          </a:r>
          <a:endParaRPr lang="en-US"/>
        </a:p>
      </dgm:t>
    </dgm:pt>
    <dgm:pt modelId="{EA431C2A-A5C7-40EE-8922-B8EDF8716F82}" type="parTrans" cxnId="{0F575FAD-EF41-430B-89B0-44127B31D7FF}">
      <dgm:prSet/>
      <dgm:spPr/>
      <dgm:t>
        <a:bodyPr/>
        <a:lstStyle/>
        <a:p>
          <a:endParaRPr lang="en-US"/>
        </a:p>
      </dgm:t>
    </dgm:pt>
    <dgm:pt modelId="{A19123C3-6B86-4D6F-8A59-514D5A35A192}" type="sibTrans" cxnId="{0F575FAD-EF41-430B-89B0-44127B31D7FF}">
      <dgm:prSet/>
      <dgm:spPr/>
      <dgm:t>
        <a:bodyPr/>
        <a:lstStyle/>
        <a:p>
          <a:endParaRPr lang="en-US"/>
        </a:p>
      </dgm:t>
    </dgm:pt>
    <dgm:pt modelId="{54C09ABA-F048-4B11-BA23-CC335296F801}">
      <dgm:prSet/>
      <dgm:spPr/>
      <dgm:t>
        <a:bodyPr/>
        <a:lstStyle/>
        <a:p>
          <a:r>
            <a:rPr lang="en-US" b="0" i="0"/>
            <a:t>Other techniques include fake offerings, fake Like buttons, and fake apps</a:t>
          </a:r>
          <a:endParaRPr lang="en-US"/>
        </a:p>
      </dgm:t>
    </dgm:pt>
    <dgm:pt modelId="{D57FA402-96B9-4A35-9B42-C48DBC4D9C51}" type="parTrans" cxnId="{F8C1B250-558B-46A5-97AC-0B0FA6CAFEF1}">
      <dgm:prSet/>
      <dgm:spPr/>
      <dgm:t>
        <a:bodyPr/>
        <a:lstStyle/>
        <a:p>
          <a:endParaRPr lang="en-US"/>
        </a:p>
      </dgm:t>
    </dgm:pt>
    <dgm:pt modelId="{FA3B67C0-0FEE-4A53-918D-7EBA024B59F7}" type="sibTrans" cxnId="{F8C1B250-558B-46A5-97AC-0B0FA6CAFEF1}">
      <dgm:prSet/>
      <dgm:spPr/>
      <dgm:t>
        <a:bodyPr/>
        <a:lstStyle/>
        <a:p>
          <a:endParaRPr lang="en-US"/>
        </a:p>
      </dgm:t>
    </dgm:pt>
    <dgm:pt modelId="{A2A857B1-BEA3-DF4A-BE7C-4624C1C0284F}" type="pres">
      <dgm:prSet presAssocID="{A15BE9DB-570D-4D1E-8CFA-93ACA2776FC5}" presName="linear" presStyleCnt="0">
        <dgm:presLayoutVars>
          <dgm:animLvl val="lvl"/>
          <dgm:resizeHandles val="exact"/>
        </dgm:presLayoutVars>
      </dgm:prSet>
      <dgm:spPr/>
    </dgm:pt>
    <dgm:pt modelId="{A909C1F6-938D-4D47-9219-DBAF67295C62}" type="pres">
      <dgm:prSet presAssocID="{AF002DAF-7CCC-43A3-A65B-FB5C00F135F3}" presName="parentText" presStyleLbl="node1" presStyleIdx="0" presStyleCnt="3">
        <dgm:presLayoutVars>
          <dgm:chMax val="0"/>
          <dgm:bulletEnabled val="1"/>
        </dgm:presLayoutVars>
      </dgm:prSet>
      <dgm:spPr/>
    </dgm:pt>
    <dgm:pt modelId="{69F462C3-5213-154F-BDB0-F108BF8B0EB4}" type="pres">
      <dgm:prSet presAssocID="{AF002DAF-7CCC-43A3-A65B-FB5C00F135F3}" presName="childText" presStyleLbl="revTx" presStyleIdx="0" presStyleCnt="2">
        <dgm:presLayoutVars>
          <dgm:bulletEnabled val="1"/>
        </dgm:presLayoutVars>
      </dgm:prSet>
      <dgm:spPr/>
    </dgm:pt>
    <dgm:pt modelId="{7AD09BFD-09B3-D44B-8F7D-9EC9F8793C51}" type="pres">
      <dgm:prSet presAssocID="{E175CB9C-39F8-468B-BB3F-AE9DFCDC052D}" presName="parentText" presStyleLbl="node1" presStyleIdx="1" presStyleCnt="3">
        <dgm:presLayoutVars>
          <dgm:chMax val="0"/>
          <dgm:bulletEnabled val="1"/>
        </dgm:presLayoutVars>
      </dgm:prSet>
      <dgm:spPr/>
    </dgm:pt>
    <dgm:pt modelId="{7CABFBCA-0584-9941-933E-7E528ED428C7}" type="pres">
      <dgm:prSet presAssocID="{E175CB9C-39F8-468B-BB3F-AE9DFCDC052D}" presName="childText" presStyleLbl="revTx" presStyleIdx="1" presStyleCnt="2">
        <dgm:presLayoutVars>
          <dgm:bulletEnabled val="1"/>
        </dgm:presLayoutVars>
      </dgm:prSet>
      <dgm:spPr/>
    </dgm:pt>
    <dgm:pt modelId="{5EA92270-A345-D84A-95BD-6B2E8295E327}" type="pres">
      <dgm:prSet presAssocID="{54C09ABA-F048-4B11-BA23-CC335296F801}" presName="parentText" presStyleLbl="node1" presStyleIdx="2" presStyleCnt="3">
        <dgm:presLayoutVars>
          <dgm:chMax val="0"/>
          <dgm:bulletEnabled val="1"/>
        </dgm:presLayoutVars>
      </dgm:prSet>
      <dgm:spPr/>
    </dgm:pt>
  </dgm:ptLst>
  <dgm:cxnLst>
    <dgm:cxn modelId="{DC10394F-4A86-F747-BF60-351952AB26D4}" type="presOf" srcId="{77AF7671-4B77-4894-922E-08E9C710940D}" destId="{7CABFBCA-0584-9941-933E-7E528ED428C7}" srcOrd="0" destOrd="0" presId="urn:microsoft.com/office/officeart/2005/8/layout/vList2"/>
    <dgm:cxn modelId="{F8C1B250-558B-46A5-97AC-0B0FA6CAFEF1}" srcId="{A15BE9DB-570D-4D1E-8CFA-93ACA2776FC5}" destId="{54C09ABA-F048-4B11-BA23-CC335296F801}" srcOrd="2" destOrd="0" parTransId="{D57FA402-96B9-4A35-9B42-C48DBC4D9C51}" sibTransId="{FA3B67C0-0FEE-4A53-918D-7EBA024B59F7}"/>
    <dgm:cxn modelId="{B4C9735F-ADAF-DC42-9DB1-91AB50324C91}" type="presOf" srcId="{AF002DAF-7CCC-43A3-A65B-FB5C00F135F3}" destId="{A909C1F6-938D-4D47-9219-DBAF67295C62}" srcOrd="0" destOrd="0" presId="urn:microsoft.com/office/officeart/2005/8/layout/vList2"/>
    <dgm:cxn modelId="{84B850AC-EDD2-2D40-A01B-2945AE0796AF}" type="presOf" srcId="{54C09ABA-F048-4B11-BA23-CC335296F801}" destId="{5EA92270-A345-D84A-95BD-6B2E8295E327}" srcOrd="0" destOrd="0" presId="urn:microsoft.com/office/officeart/2005/8/layout/vList2"/>
    <dgm:cxn modelId="{0F575FAD-EF41-430B-89B0-44127B31D7FF}" srcId="{E175CB9C-39F8-468B-BB3F-AE9DFCDC052D}" destId="{77AF7671-4B77-4894-922E-08E9C710940D}" srcOrd="0" destOrd="0" parTransId="{EA431C2A-A5C7-40EE-8922-B8EDF8716F82}" sibTransId="{A19123C3-6B86-4D6F-8A59-514D5A35A192}"/>
    <dgm:cxn modelId="{259AC2BA-2016-9144-B041-F33872381EAB}" type="presOf" srcId="{E175CB9C-39F8-468B-BB3F-AE9DFCDC052D}" destId="{7AD09BFD-09B3-D44B-8F7D-9EC9F8793C51}" srcOrd="0" destOrd="0" presId="urn:microsoft.com/office/officeart/2005/8/layout/vList2"/>
    <dgm:cxn modelId="{A143D7BA-F2B0-8C43-A8C2-A7ABD58CBA2E}" type="presOf" srcId="{820DA6C5-79ED-4761-B4A4-0FD9BBA5CA69}" destId="{69F462C3-5213-154F-BDB0-F108BF8B0EB4}" srcOrd="0" destOrd="0" presId="urn:microsoft.com/office/officeart/2005/8/layout/vList2"/>
    <dgm:cxn modelId="{7ADE98C3-38F0-4EFE-8EC4-FE7C1F01D3FE}" srcId="{A15BE9DB-570D-4D1E-8CFA-93ACA2776FC5}" destId="{AF002DAF-7CCC-43A3-A65B-FB5C00F135F3}" srcOrd="0" destOrd="0" parTransId="{2022E867-F58B-4114-915E-FA0B9A77F3BA}" sibTransId="{69EB5A7A-66DB-4FBF-9995-E741DD262436}"/>
    <dgm:cxn modelId="{527CA3C3-6F27-4CAF-B867-BF3FB4120204}" srcId="{A15BE9DB-570D-4D1E-8CFA-93ACA2776FC5}" destId="{E175CB9C-39F8-468B-BB3F-AE9DFCDC052D}" srcOrd="1" destOrd="0" parTransId="{AFB422E8-9F58-4AFC-9F8F-446FEDFAD921}" sibTransId="{863BD940-04F2-4A17-85B8-606CF8B7FC41}"/>
    <dgm:cxn modelId="{ADF305E0-B34A-4C16-8CCF-0A9AC4B863C3}" srcId="{AF002DAF-7CCC-43A3-A65B-FB5C00F135F3}" destId="{820DA6C5-79ED-4761-B4A4-0FD9BBA5CA69}" srcOrd="0" destOrd="0" parTransId="{5326BF38-BD4A-4098-807D-F5968E2BE06F}" sibTransId="{3CF0426D-68F4-4F72-8731-27FAD8DC5181}"/>
    <dgm:cxn modelId="{E5C1CBF0-B416-1C48-A817-5977FEF6DB8B}" type="presOf" srcId="{A15BE9DB-570D-4D1E-8CFA-93ACA2776FC5}" destId="{A2A857B1-BEA3-DF4A-BE7C-4624C1C0284F}" srcOrd="0" destOrd="0" presId="urn:microsoft.com/office/officeart/2005/8/layout/vList2"/>
    <dgm:cxn modelId="{8FA8E70D-8D7A-9140-86E8-C0A341AA5F5C}" type="presParOf" srcId="{A2A857B1-BEA3-DF4A-BE7C-4624C1C0284F}" destId="{A909C1F6-938D-4D47-9219-DBAF67295C62}" srcOrd="0" destOrd="0" presId="urn:microsoft.com/office/officeart/2005/8/layout/vList2"/>
    <dgm:cxn modelId="{21F6471C-70E0-E143-ADC4-2558B23A2E6B}" type="presParOf" srcId="{A2A857B1-BEA3-DF4A-BE7C-4624C1C0284F}" destId="{69F462C3-5213-154F-BDB0-F108BF8B0EB4}" srcOrd="1" destOrd="0" presId="urn:microsoft.com/office/officeart/2005/8/layout/vList2"/>
    <dgm:cxn modelId="{E7BFFF5A-04EC-0A46-952E-851A2A3FBE37}" type="presParOf" srcId="{A2A857B1-BEA3-DF4A-BE7C-4624C1C0284F}" destId="{7AD09BFD-09B3-D44B-8F7D-9EC9F8793C51}" srcOrd="2" destOrd="0" presId="urn:microsoft.com/office/officeart/2005/8/layout/vList2"/>
    <dgm:cxn modelId="{5078C38B-A592-9746-9E07-887B5B2182D0}" type="presParOf" srcId="{A2A857B1-BEA3-DF4A-BE7C-4624C1C0284F}" destId="{7CABFBCA-0584-9941-933E-7E528ED428C7}" srcOrd="3" destOrd="0" presId="urn:microsoft.com/office/officeart/2005/8/layout/vList2"/>
    <dgm:cxn modelId="{059C5AA6-640C-464E-BFDF-FD470BE13A01}" type="presParOf" srcId="{A2A857B1-BEA3-DF4A-BE7C-4624C1C0284F}" destId="{5EA92270-A345-D84A-95BD-6B2E8295E32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B9AE5F5-02C8-4055-B635-996C0ED93B5C}"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E1737AF-3610-4CDC-9A6B-008D1138E2B2}">
      <dgm:prSet/>
      <dgm:spPr/>
      <dgm:t>
        <a:bodyPr/>
        <a:lstStyle/>
        <a:p>
          <a:r>
            <a:rPr lang="en-US" b="0" i="0"/>
            <a:t>Little public awareness of mobile device vulnerabilities</a:t>
          </a:r>
          <a:endParaRPr lang="en-US"/>
        </a:p>
      </dgm:t>
    </dgm:pt>
    <dgm:pt modelId="{610AAF43-2DBB-4A32-B29A-33D6F024A66E}" type="parTrans" cxnId="{0C584B23-FD4D-46D1-8533-A7D16FC94306}">
      <dgm:prSet/>
      <dgm:spPr/>
      <dgm:t>
        <a:bodyPr/>
        <a:lstStyle/>
        <a:p>
          <a:endParaRPr lang="en-US"/>
        </a:p>
      </dgm:t>
    </dgm:pt>
    <dgm:pt modelId="{0DF6FFCF-2CF9-4A12-BB36-A1BBD789382B}" type="sibTrans" cxnId="{0C584B23-FD4D-46D1-8533-A7D16FC94306}">
      <dgm:prSet/>
      <dgm:spPr/>
      <dgm:t>
        <a:bodyPr/>
        <a:lstStyle/>
        <a:p>
          <a:endParaRPr lang="en-US"/>
        </a:p>
      </dgm:t>
    </dgm:pt>
    <dgm:pt modelId="{AE87423D-FB80-4E94-8994-2EE2328610F0}">
      <dgm:prSet/>
      <dgm:spPr/>
      <dgm:t>
        <a:bodyPr/>
        <a:lstStyle/>
        <a:p>
          <a:r>
            <a:rPr lang="en-US" b="0" i="0"/>
            <a:t>2017: Over 26,500 different mobile malware variants identified by Symantec</a:t>
          </a:r>
          <a:endParaRPr lang="en-US"/>
        </a:p>
      </dgm:t>
    </dgm:pt>
    <dgm:pt modelId="{17B689E0-BFBD-430E-BF4E-90B194377AC3}" type="parTrans" cxnId="{DF6851F2-9D0C-4027-8195-36DA4B372B6F}">
      <dgm:prSet/>
      <dgm:spPr/>
      <dgm:t>
        <a:bodyPr/>
        <a:lstStyle/>
        <a:p>
          <a:endParaRPr lang="en-US"/>
        </a:p>
      </dgm:t>
    </dgm:pt>
    <dgm:pt modelId="{6D5363CD-1E00-427E-988B-4CD4AFC5607B}" type="sibTrans" cxnId="{DF6851F2-9D0C-4027-8195-36DA4B372B6F}">
      <dgm:prSet/>
      <dgm:spPr/>
      <dgm:t>
        <a:bodyPr/>
        <a:lstStyle/>
        <a:p>
          <a:endParaRPr lang="en-US"/>
        </a:p>
      </dgm:t>
    </dgm:pt>
    <dgm:pt modelId="{553267C2-8E2B-4E52-865C-879EA2613E59}">
      <dgm:prSet/>
      <dgm:spPr/>
      <dgm:t>
        <a:bodyPr/>
        <a:lstStyle/>
        <a:p>
          <a:r>
            <a:rPr lang="en-US" b="0" i="0"/>
            <a:t>Vishing attacks a gullible cell phone users with verbal messages to call a certain number and donate money for starving children</a:t>
          </a:r>
          <a:endParaRPr lang="en-US"/>
        </a:p>
      </dgm:t>
    </dgm:pt>
    <dgm:pt modelId="{15060621-A60A-47B6-8192-7FBB66EA4822}" type="parTrans" cxnId="{36388E72-59E1-4204-B367-FA3211A1AEEF}">
      <dgm:prSet/>
      <dgm:spPr/>
      <dgm:t>
        <a:bodyPr/>
        <a:lstStyle/>
        <a:p>
          <a:endParaRPr lang="en-US"/>
        </a:p>
      </dgm:t>
    </dgm:pt>
    <dgm:pt modelId="{5D91120D-5B68-476B-A4E6-EC1A165C3387}" type="sibTrans" cxnId="{36388E72-59E1-4204-B367-FA3211A1AEEF}">
      <dgm:prSet/>
      <dgm:spPr/>
      <dgm:t>
        <a:bodyPr/>
        <a:lstStyle/>
        <a:p>
          <a:endParaRPr lang="en-US"/>
        </a:p>
      </dgm:t>
    </dgm:pt>
    <dgm:pt modelId="{42A72470-1FAE-4DE9-8402-6F418649562C}">
      <dgm:prSet/>
      <dgm:spPr/>
      <dgm:t>
        <a:bodyPr/>
        <a:lstStyle/>
        <a:p>
          <a:endParaRPr lang="en-US"/>
        </a:p>
      </dgm:t>
    </dgm:pt>
    <dgm:pt modelId="{D920CD58-F44E-41B0-9E6A-03E11C84344C}" type="parTrans" cxnId="{7488996C-6806-49CE-98D1-9EF1210889D1}">
      <dgm:prSet/>
      <dgm:spPr/>
      <dgm:t>
        <a:bodyPr/>
        <a:lstStyle/>
        <a:p>
          <a:endParaRPr lang="en-US"/>
        </a:p>
      </dgm:t>
    </dgm:pt>
    <dgm:pt modelId="{00A33DF5-406D-4D12-8DB5-64C85464A6C9}" type="sibTrans" cxnId="{7488996C-6806-49CE-98D1-9EF1210889D1}">
      <dgm:prSet/>
      <dgm:spPr/>
      <dgm:t>
        <a:bodyPr/>
        <a:lstStyle/>
        <a:p>
          <a:endParaRPr lang="en-US"/>
        </a:p>
      </dgm:t>
    </dgm:pt>
    <dgm:pt modelId="{C9199B3E-7928-4876-8BAC-BB08196EB1AF}">
      <dgm:prSet/>
      <dgm:spPr/>
      <dgm:t>
        <a:bodyPr/>
        <a:lstStyle/>
        <a:p>
          <a:r>
            <a:rPr lang="en-US" b="0" i="0"/>
            <a:t>Smishing a</a:t>
          </a:r>
          <a:r>
            <a:rPr lang="en-GB" b="0" i="0"/>
            <a:t>ttacks exploit SMS/text messages, which can contain e-mail and website addresses that can lead  innocent user to malware site</a:t>
          </a:r>
          <a:endParaRPr lang="en-US"/>
        </a:p>
      </dgm:t>
    </dgm:pt>
    <dgm:pt modelId="{28A6184A-CCAE-4A83-B510-2FF53172740A}" type="parTrans" cxnId="{5A2CACBC-273A-4E35-9B5F-6C80CBEF9BC9}">
      <dgm:prSet/>
      <dgm:spPr/>
      <dgm:t>
        <a:bodyPr/>
        <a:lstStyle/>
        <a:p>
          <a:endParaRPr lang="en-US"/>
        </a:p>
      </dgm:t>
    </dgm:pt>
    <dgm:pt modelId="{89892F02-E420-4E28-8076-83D3E1D64965}" type="sibTrans" cxnId="{5A2CACBC-273A-4E35-9B5F-6C80CBEF9BC9}">
      <dgm:prSet/>
      <dgm:spPr/>
      <dgm:t>
        <a:bodyPr/>
        <a:lstStyle/>
        <a:p>
          <a:endParaRPr lang="en-US"/>
        </a:p>
      </dgm:t>
    </dgm:pt>
    <dgm:pt modelId="{E4EF25D7-C257-45FE-B99E-FF5034A4A58E}">
      <dgm:prSet/>
      <dgm:spPr/>
      <dgm:t>
        <a:bodyPr/>
        <a:lstStyle/>
        <a:p>
          <a:r>
            <a:rPr lang="en-US" b="0" i="0"/>
            <a:t>SMS spoofing – luring user to a malicious website by sending a text from a legitimate organisation.</a:t>
          </a:r>
          <a:endParaRPr lang="en-US"/>
        </a:p>
      </dgm:t>
    </dgm:pt>
    <dgm:pt modelId="{51C43D7B-F16F-4368-9CC5-BB24CC7F0128}" type="parTrans" cxnId="{A9BBA45F-D088-4311-825F-31D8A8101268}">
      <dgm:prSet/>
      <dgm:spPr/>
      <dgm:t>
        <a:bodyPr/>
        <a:lstStyle/>
        <a:p>
          <a:endParaRPr lang="en-US"/>
        </a:p>
      </dgm:t>
    </dgm:pt>
    <dgm:pt modelId="{C3A329A1-3D98-428A-827A-D2D40B06D379}" type="sibTrans" cxnId="{A9BBA45F-D088-4311-825F-31D8A8101268}">
      <dgm:prSet/>
      <dgm:spPr/>
      <dgm:t>
        <a:bodyPr/>
        <a:lstStyle/>
        <a:p>
          <a:endParaRPr lang="en-US"/>
        </a:p>
      </dgm:t>
    </dgm:pt>
    <dgm:pt modelId="{4307ABE2-E0ED-431B-B067-DBBA36CE5970}">
      <dgm:prSet/>
      <dgm:spPr/>
      <dgm:t>
        <a:bodyPr/>
        <a:lstStyle/>
        <a:p>
          <a:r>
            <a:rPr lang="en-US" b="0" i="0" err="1"/>
            <a:t>Madware</a:t>
          </a:r>
          <a:r>
            <a:rPr lang="en-US" b="0" i="0"/>
            <a:t>  - innocent-looking apps that contain adware that launches pop-up ads</a:t>
          </a:r>
          <a:endParaRPr lang="en-US"/>
        </a:p>
      </dgm:t>
    </dgm:pt>
    <dgm:pt modelId="{B6525978-3DFC-42B3-8466-30C35A47966D}" type="parTrans" cxnId="{188F1940-775C-4AA6-BA35-72BF1794DEA5}">
      <dgm:prSet/>
      <dgm:spPr/>
      <dgm:t>
        <a:bodyPr/>
        <a:lstStyle/>
        <a:p>
          <a:endParaRPr lang="en-US"/>
        </a:p>
      </dgm:t>
    </dgm:pt>
    <dgm:pt modelId="{D9F67D9E-88B6-4C08-AD73-D4D842B8DD00}" type="sibTrans" cxnId="{188F1940-775C-4AA6-BA35-72BF1794DEA5}">
      <dgm:prSet/>
      <dgm:spPr/>
      <dgm:t>
        <a:bodyPr/>
        <a:lstStyle/>
        <a:p>
          <a:endParaRPr lang="en-US"/>
        </a:p>
      </dgm:t>
    </dgm:pt>
    <dgm:pt modelId="{CA3AFE11-989E-8942-8843-1DD821CDFC86}" type="pres">
      <dgm:prSet presAssocID="{FB9AE5F5-02C8-4055-B635-996C0ED93B5C}" presName="linear" presStyleCnt="0">
        <dgm:presLayoutVars>
          <dgm:animLvl val="lvl"/>
          <dgm:resizeHandles val="exact"/>
        </dgm:presLayoutVars>
      </dgm:prSet>
      <dgm:spPr/>
    </dgm:pt>
    <dgm:pt modelId="{502DF090-BC42-5E47-AE1F-1FD3AE7F804E}" type="pres">
      <dgm:prSet presAssocID="{BE1737AF-3610-4CDC-9A6B-008D1138E2B2}" presName="parentText" presStyleLbl="node1" presStyleIdx="0" presStyleCnt="6">
        <dgm:presLayoutVars>
          <dgm:chMax val="0"/>
          <dgm:bulletEnabled val="1"/>
        </dgm:presLayoutVars>
      </dgm:prSet>
      <dgm:spPr/>
    </dgm:pt>
    <dgm:pt modelId="{D8D81D3D-3B7A-C741-8EC4-AA7E213441CF}" type="pres">
      <dgm:prSet presAssocID="{0DF6FFCF-2CF9-4A12-BB36-A1BBD789382B}" presName="spacer" presStyleCnt="0"/>
      <dgm:spPr/>
    </dgm:pt>
    <dgm:pt modelId="{1A93E1B5-099B-AC44-AAF8-B5C3EBFA2E54}" type="pres">
      <dgm:prSet presAssocID="{AE87423D-FB80-4E94-8994-2EE2328610F0}" presName="parentText" presStyleLbl="node1" presStyleIdx="1" presStyleCnt="6">
        <dgm:presLayoutVars>
          <dgm:chMax val="0"/>
          <dgm:bulletEnabled val="1"/>
        </dgm:presLayoutVars>
      </dgm:prSet>
      <dgm:spPr/>
    </dgm:pt>
    <dgm:pt modelId="{99EE9EC4-F080-1A4C-9A6F-92CFC4A303FA}" type="pres">
      <dgm:prSet presAssocID="{6D5363CD-1E00-427E-988B-4CD4AFC5607B}" presName="spacer" presStyleCnt="0"/>
      <dgm:spPr/>
    </dgm:pt>
    <dgm:pt modelId="{0DA3037D-1A31-0240-92B0-C30691B233F9}" type="pres">
      <dgm:prSet presAssocID="{553267C2-8E2B-4E52-865C-879EA2613E59}" presName="parentText" presStyleLbl="node1" presStyleIdx="2" presStyleCnt="6">
        <dgm:presLayoutVars>
          <dgm:chMax val="0"/>
          <dgm:bulletEnabled val="1"/>
        </dgm:presLayoutVars>
      </dgm:prSet>
      <dgm:spPr/>
    </dgm:pt>
    <dgm:pt modelId="{E9EC518C-4629-B749-976B-344DCB720F63}" type="pres">
      <dgm:prSet presAssocID="{553267C2-8E2B-4E52-865C-879EA2613E59}" presName="childText" presStyleLbl="revTx" presStyleIdx="0" presStyleCnt="1">
        <dgm:presLayoutVars>
          <dgm:bulletEnabled val="1"/>
        </dgm:presLayoutVars>
      </dgm:prSet>
      <dgm:spPr/>
    </dgm:pt>
    <dgm:pt modelId="{F2342E87-7EAE-2842-8B39-989C1CB53E33}" type="pres">
      <dgm:prSet presAssocID="{C9199B3E-7928-4876-8BAC-BB08196EB1AF}" presName="parentText" presStyleLbl="node1" presStyleIdx="3" presStyleCnt="6">
        <dgm:presLayoutVars>
          <dgm:chMax val="0"/>
          <dgm:bulletEnabled val="1"/>
        </dgm:presLayoutVars>
      </dgm:prSet>
      <dgm:spPr/>
    </dgm:pt>
    <dgm:pt modelId="{DDC2F3CF-C028-2848-AFA4-1FC9EB63675D}" type="pres">
      <dgm:prSet presAssocID="{89892F02-E420-4E28-8076-83D3E1D64965}" presName="spacer" presStyleCnt="0"/>
      <dgm:spPr/>
    </dgm:pt>
    <dgm:pt modelId="{121251BE-88C8-E841-A330-9BE1B0A73EFC}" type="pres">
      <dgm:prSet presAssocID="{E4EF25D7-C257-45FE-B99E-FF5034A4A58E}" presName="parentText" presStyleLbl="node1" presStyleIdx="4" presStyleCnt="6">
        <dgm:presLayoutVars>
          <dgm:chMax val="0"/>
          <dgm:bulletEnabled val="1"/>
        </dgm:presLayoutVars>
      </dgm:prSet>
      <dgm:spPr/>
    </dgm:pt>
    <dgm:pt modelId="{23972074-89E4-2045-A64B-855449675175}" type="pres">
      <dgm:prSet presAssocID="{C3A329A1-3D98-428A-827A-D2D40B06D379}" presName="spacer" presStyleCnt="0"/>
      <dgm:spPr/>
    </dgm:pt>
    <dgm:pt modelId="{96BF973F-7DEB-0A41-B9AF-5C432BEC7A6A}" type="pres">
      <dgm:prSet presAssocID="{4307ABE2-E0ED-431B-B067-DBBA36CE5970}" presName="parentText" presStyleLbl="node1" presStyleIdx="5" presStyleCnt="6">
        <dgm:presLayoutVars>
          <dgm:chMax val="0"/>
          <dgm:bulletEnabled val="1"/>
        </dgm:presLayoutVars>
      </dgm:prSet>
      <dgm:spPr/>
    </dgm:pt>
  </dgm:ptLst>
  <dgm:cxnLst>
    <dgm:cxn modelId="{0C584B23-FD4D-46D1-8533-A7D16FC94306}" srcId="{FB9AE5F5-02C8-4055-B635-996C0ED93B5C}" destId="{BE1737AF-3610-4CDC-9A6B-008D1138E2B2}" srcOrd="0" destOrd="0" parTransId="{610AAF43-2DBB-4A32-B29A-33D6F024A66E}" sibTransId="{0DF6FFCF-2CF9-4A12-BB36-A1BBD789382B}"/>
    <dgm:cxn modelId="{3FFD7030-6D65-0D48-A107-D946D223E3F4}" type="presOf" srcId="{FB9AE5F5-02C8-4055-B635-996C0ED93B5C}" destId="{CA3AFE11-989E-8942-8843-1DD821CDFC86}" srcOrd="0" destOrd="0" presId="urn:microsoft.com/office/officeart/2005/8/layout/vList2"/>
    <dgm:cxn modelId="{34805E3B-E1E4-B74E-A065-61D0FE31262D}" type="presOf" srcId="{C9199B3E-7928-4876-8BAC-BB08196EB1AF}" destId="{F2342E87-7EAE-2842-8B39-989C1CB53E33}" srcOrd="0" destOrd="0" presId="urn:microsoft.com/office/officeart/2005/8/layout/vList2"/>
    <dgm:cxn modelId="{188F1940-775C-4AA6-BA35-72BF1794DEA5}" srcId="{FB9AE5F5-02C8-4055-B635-996C0ED93B5C}" destId="{4307ABE2-E0ED-431B-B067-DBBA36CE5970}" srcOrd="5" destOrd="0" parTransId="{B6525978-3DFC-42B3-8466-30C35A47966D}" sibTransId="{D9F67D9E-88B6-4C08-AD73-D4D842B8DD00}"/>
    <dgm:cxn modelId="{A9BBA45F-D088-4311-825F-31D8A8101268}" srcId="{FB9AE5F5-02C8-4055-B635-996C0ED93B5C}" destId="{E4EF25D7-C257-45FE-B99E-FF5034A4A58E}" srcOrd="4" destOrd="0" parTransId="{51C43D7B-F16F-4368-9CC5-BB24CC7F0128}" sibTransId="{C3A329A1-3D98-428A-827A-D2D40B06D379}"/>
    <dgm:cxn modelId="{7488996C-6806-49CE-98D1-9EF1210889D1}" srcId="{553267C2-8E2B-4E52-865C-879EA2613E59}" destId="{42A72470-1FAE-4DE9-8402-6F418649562C}" srcOrd="0" destOrd="0" parTransId="{D920CD58-F44E-41B0-9E6A-03E11C84344C}" sibTransId="{00A33DF5-406D-4D12-8DB5-64C85464A6C9}"/>
    <dgm:cxn modelId="{36388E72-59E1-4204-B367-FA3211A1AEEF}" srcId="{FB9AE5F5-02C8-4055-B635-996C0ED93B5C}" destId="{553267C2-8E2B-4E52-865C-879EA2613E59}" srcOrd="2" destOrd="0" parTransId="{15060621-A60A-47B6-8192-7FBB66EA4822}" sibTransId="{5D91120D-5B68-476B-A4E6-EC1A165C3387}"/>
    <dgm:cxn modelId="{740B96A1-65C3-954F-B6A2-C220A6A49BC5}" type="presOf" srcId="{4307ABE2-E0ED-431B-B067-DBBA36CE5970}" destId="{96BF973F-7DEB-0A41-B9AF-5C432BEC7A6A}" srcOrd="0" destOrd="0" presId="urn:microsoft.com/office/officeart/2005/8/layout/vList2"/>
    <dgm:cxn modelId="{B8D626A4-66A2-1A42-8F90-1DE467007050}" type="presOf" srcId="{AE87423D-FB80-4E94-8994-2EE2328610F0}" destId="{1A93E1B5-099B-AC44-AAF8-B5C3EBFA2E54}" srcOrd="0" destOrd="0" presId="urn:microsoft.com/office/officeart/2005/8/layout/vList2"/>
    <dgm:cxn modelId="{5A2CACBC-273A-4E35-9B5F-6C80CBEF9BC9}" srcId="{FB9AE5F5-02C8-4055-B635-996C0ED93B5C}" destId="{C9199B3E-7928-4876-8BAC-BB08196EB1AF}" srcOrd="3" destOrd="0" parTransId="{28A6184A-CCAE-4A83-B510-2FF53172740A}" sibTransId="{89892F02-E420-4E28-8076-83D3E1D64965}"/>
    <dgm:cxn modelId="{7F892FBD-78A3-1F4E-81D5-E74309C75248}" type="presOf" srcId="{42A72470-1FAE-4DE9-8402-6F418649562C}" destId="{E9EC518C-4629-B749-976B-344DCB720F63}" srcOrd="0" destOrd="0" presId="urn:microsoft.com/office/officeart/2005/8/layout/vList2"/>
    <dgm:cxn modelId="{F9590DCC-51B3-3644-BCE4-685276CD75B1}" type="presOf" srcId="{BE1737AF-3610-4CDC-9A6B-008D1138E2B2}" destId="{502DF090-BC42-5E47-AE1F-1FD3AE7F804E}" srcOrd="0" destOrd="0" presId="urn:microsoft.com/office/officeart/2005/8/layout/vList2"/>
    <dgm:cxn modelId="{5FB44AE2-49FF-3440-81C2-75252F3C9406}" type="presOf" srcId="{553267C2-8E2B-4E52-865C-879EA2613E59}" destId="{0DA3037D-1A31-0240-92B0-C30691B233F9}" srcOrd="0" destOrd="0" presId="urn:microsoft.com/office/officeart/2005/8/layout/vList2"/>
    <dgm:cxn modelId="{DF6851F2-9D0C-4027-8195-36DA4B372B6F}" srcId="{FB9AE5F5-02C8-4055-B635-996C0ED93B5C}" destId="{AE87423D-FB80-4E94-8994-2EE2328610F0}" srcOrd="1" destOrd="0" parTransId="{17B689E0-BFBD-430E-BF4E-90B194377AC3}" sibTransId="{6D5363CD-1E00-427E-988B-4CD4AFC5607B}"/>
    <dgm:cxn modelId="{3D36FEFB-1B4B-084B-A4B1-B4C935989CAE}" type="presOf" srcId="{E4EF25D7-C257-45FE-B99E-FF5034A4A58E}" destId="{121251BE-88C8-E841-A330-9BE1B0A73EFC}" srcOrd="0" destOrd="0" presId="urn:microsoft.com/office/officeart/2005/8/layout/vList2"/>
    <dgm:cxn modelId="{14EF1A5A-6868-0D4D-BBD4-5320765606E6}" type="presParOf" srcId="{CA3AFE11-989E-8942-8843-1DD821CDFC86}" destId="{502DF090-BC42-5E47-AE1F-1FD3AE7F804E}" srcOrd="0" destOrd="0" presId="urn:microsoft.com/office/officeart/2005/8/layout/vList2"/>
    <dgm:cxn modelId="{CCEA2F53-60C7-CF41-A9F6-1C50ACBA13E0}" type="presParOf" srcId="{CA3AFE11-989E-8942-8843-1DD821CDFC86}" destId="{D8D81D3D-3B7A-C741-8EC4-AA7E213441CF}" srcOrd="1" destOrd="0" presId="urn:microsoft.com/office/officeart/2005/8/layout/vList2"/>
    <dgm:cxn modelId="{A827291E-4E58-B448-91C5-C13EC7FAB40C}" type="presParOf" srcId="{CA3AFE11-989E-8942-8843-1DD821CDFC86}" destId="{1A93E1B5-099B-AC44-AAF8-B5C3EBFA2E54}" srcOrd="2" destOrd="0" presId="urn:microsoft.com/office/officeart/2005/8/layout/vList2"/>
    <dgm:cxn modelId="{0B9B3C3C-90E6-B64F-949B-1B1F07604721}" type="presParOf" srcId="{CA3AFE11-989E-8942-8843-1DD821CDFC86}" destId="{99EE9EC4-F080-1A4C-9A6F-92CFC4A303FA}" srcOrd="3" destOrd="0" presId="urn:microsoft.com/office/officeart/2005/8/layout/vList2"/>
    <dgm:cxn modelId="{07B8EC09-77FB-6A46-8057-278ACDE1F525}" type="presParOf" srcId="{CA3AFE11-989E-8942-8843-1DD821CDFC86}" destId="{0DA3037D-1A31-0240-92B0-C30691B233F9}" srcOrd="4" destOrd="0" presId="urn:microsoft.com/office/officeart/2005/8/layout/vList2"/>
    <dgm:cxn modelId="{02EDE984-7A91-4D40-B79D-96318366CEC4}" type="presParOf" srcId="{CA3AFE11-989E-8942-8843-1DD821CDFC86}" destId="{E9EC518C-4629-B749-976B-344DCB720F63}" srcOrd="5" destOrd="0" presId="urn:microsoft.com/office/officeart/2005/8/layout/vList2"/>
    <dgm:cxn modelId="{D7BBD357-92D9-C042-AE3B-BDC050381072}" type="presParOf" srcId="{CA3AFE11-989E-8942-8843-1DD821CDFC86}" destId="{F2342E87-7EAE-2842-8B39-989C1CB53E33}" srcOrd="6" destOrd="0" presId="urn:microsoft.com/office/officeart/2005/8/layout/vList2"/>
    <dgm:cxn modelId="{8079A945-A292-944E-9CD8-8940EF38E3BA}" type="presParOf" srcId="{CA3AFE11-989E-8942-8843-1DD821CDFC86}" destId="{DDC2F3CF-C028-2848-AFA4-1FC9EB63675D}" srcOrd="7" destOrd="0" presId="urn:microsoft.com/office/officeart/2005/8/layout/vList2"/>
    <dgm:cxn modelId="{4790C7D7-290D-754C-8E4A-F29718DD3EFE}" type="presParOf" srcId="{CA3AFE11-989E-8942-8843-1DD821CDFC86}" destId="{121251BE-88C8-E841-A330-9BE1B0A73EFC}" srcOrd="8" destOrd="0" presId="urn:microsoft.com/office/officeart/2005/8/layout/vList2"/>
    <dgm:cxn modelId="{62297196-74D0-C54E-B542-D4A57C7BA008}" type="presParOf" srcId="{CA3AFE11-989E-8942-8843-1DD821CDFC86}" destId="{23972074-89E4-2045-A64B-855449675175}" srcOrd="9" destOrd="0" presId="urn:microsoft.com/office/officeart/2005/8/layout/vList2"/>
    <dgm:cxn modelId="{9E647B2A-8B0E-9847-9067-7314CB2B9DB4}" type="presParOf" srcId="{CA3AFE11-989E-8942-8843-1DD821CDFC86}" destId="{96BF973F-7DEB-0A41-B9AF-5C432BEC7A6A}"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DF96B0E-7F17-42C8-B98D-61424AE4922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A6D0E66-9ECD-4287-82D0-EF0FF5D89B3D}">
      <dgm:prSet/>
      <dgm:spPr/>
      <dgm:t>
        <a:bodyPr/>
        <a:lstStyle/>
        <a:p>
          <a:r>
            <a:rPr lang="en-US" b="0" i="0"/>
            <a:t>D D o S attacks</a:t>
          </a:r>
          <a:endParaRPr lang="en-US"/>
        </a:p>
      </dgm:t>
    </dgm:pt>
    <dgm:pt modelId="{55575F18-1DE3-4211-966E-2E01037EBE56}" type="parTrans" cxnId="{655773E9-E012-4ACD-9464-49FFF56B0DE1}">
      <dgm:prSet/>
      <dgm:spPr/>
      <dgm:t>
        <a:bodyPr/>
        <a:lstStyle/>
        <a:p>
          <a:endParaRPr lang="en-US"/>
        </a:p>
      </dgm:t>
    </dgm:pt>
    <dgm:pt modelId="{594D2E25-790C-45AB-8325-518DD12D2D99}" type="sibTrans" cxnId="{655773E9-E012-4ACD-9464-49FFF56B0DE1}">
      <dgm:prSet/>
      <dgm:spPr/>
      <dgm:t>
        <a:bodyPr/>
        <a:lstStyle/>
        <a:p>
          <a:endParaRPr lang="en-US"/>
        </a:p>
      </dgm:t>
    </dgm:pt>
    <dgm:pt modelId="{15260C3C-B281-4CC0-8C36-FA3709E19ED5}">
      <dgm:prSet/>
      <dgm:spPr/>
      <dgm:t>
        <a:bodyPr/>
        <a:lstStyle/>
        <a:p>
          <a:r>
            <a:rPr lang="en-US" b="0" i="0"/>
            <a:t>Infrastructure scanning, which assess the security level of the infrastructure.</a:t>
          </a:r>
          <a:endParaRPr lang="en-US"/>
        </a:p>
      </dgm:t>
    </dgm:pt>
    <dgm:pt modelId="{B9E9F724-A417-4CC7-8709-9261CC03F8AC}" type="parTrans" cxnId="{0EDCD44A-0D7C-45D1-8531-3A87D2E2170C}">
      <dgm:prSet/>
      <dgm:spPr/>
      <dgm:t>
        <a:bodyPr/>
        <a:lstStyle/>
        <a:p>
          <a:endParaRPr lang="en-US"/>
        </a:p>
      </dgm:t>
    </dgm:pt>
    <dgm:pt modelId="{9ADB9755-840E-41AF-BD98-516DB5452731}" type="sibTrans" cxnId="{0EDCD44A-0D7C-45D1-8531-3A87D2E2170C}">
      <dgm:prSet/>
      <dgm:spPr/>
      <dgm:t>
        <a:bodyPr/>
        <a:lstStyle/>
        <a:p>
          <a:endParaRPr lang="en-US"/>
        </a:p>
      </dgm:t>
    </dgm:pt>
    <dgm:pt modelId="{51AB5245-49F6-499A-98DE-FD9A6842A088}">
      <dgm:prSet/>
      <dgm:spPr/>
      <dgm:t>
        <a:bodyPr/>
        <a:lstStyle/>
        <a:p>
          <a:r>
            <a:rPr lang="en-US" b="0" i="0"/>
            <a:t>Lower-tech phishing attacks yield passwords and access</a:t>
          </a:r>
          <a:endParaRPr lang="en-US"/>
        </a:p>
      </dgm:t>
    </dgm:pt>
    <dgm:pt modelId="{0814C1B9-FE7E-429F-8C18-5EE5FF3E92D2}" type="parTrans" cxnId="{4F6D409B-DDFD-440E-8E28-249EABBBEB61}">
      <dgm:prSet/>
      <dgm:spPr/>
      <dgm:t>
        <a:bodyPr/>
        <a:lstStyle/>
        <a:p>
          <a:endParaRPr lang="en-US"/>
        </a:p>
      </dgm:t>
    </dgm:pt>
    <dgm:pt modelId="{DD41DEFD-9F09-461A-A985-E33065708987}" type="sibTrans" cxnId="{4F6D409B-DDFD-440E-8E28-249EABBBEB61}">
      <dgm:prSet/>
      <dgm:spPr/>
      <dgm:t>
        <a:bodyPr/>
        <a:lstStyle/>
        <a:p>
          <a:endParaRPr lang="en-US"/>
        </a:p>
      </dgm:t>
    </dgm:pt>
    <dgm:pt modelId="{424B1CEE-389C-49AF-A6E1-E92F59131E15}">
      <dgm:prSet/>
      <dgm:spPr/>
      <dgm:t>
        <a:bodyPr/>
        <a:lstStyle/>
        <a:p>
          <a:r>
            <a:rPr lang="en-US" b="0" i="0"/>
            <a:t>Use of cloud storage to connect linked accounts</a:t>
          </a:r>
          <a:endParaRPr lang="en-US"/>
        </a:p>
      </dgm:t>
    </dgm:pt>
    <dgm:pt modelId="{16D0BDB3-9619-4894-8DDF-387ACDE2CA56}" type="parTrans" cxnId="{47F817D9-1CA2-4C40-AE43-FBE234417C08}">
      <dgm:prSet/>
      <dgm:spPr/>
      <dgm:t>
        <a:bodyPr/>
        <a:lstStyle/>
        <a:p>
          <a:endParaRPr lang="en-US"/>
        </a:p>
      </dgm:t>
    </dgm:pt>
    <dgm:pt modelId="{6900F9BC-6C57-4AEC-A176-48C89A25478D}" type="sibTrans" cxnId="{47F817D9-1CA2-4C40-AE43-FBE234417C08}">
      <dgm:prSet/>
      <dgm:spPr/>
      <dgm:t>
        <a:bodyPr/>
        <a:lstStyle/>
        <a:p>
          <a:endParaRPr lang="en-US"/>
        </a:p>
      </dgm:t>
    </dgm:pt>
    <dgm:pt modelId="{32B75CCF-257C-45A6-A604-EE0FF1F50FB8}">
      <dgm:prSet/>
      <dgm:spPr/>
      <dgm:t>
        <a:bodyPr/>
        <a:lstStyle/>
        <a:p>
          <a:r>
            <a:rPr lang="en-US" b="0" i="0"/>
            <a:t>Lack of encryption and strong security procedures</a:t>
          </a:r>
          <a:endParaRPr lang="en-US"/>
        </a:p>
      </dgm:t>
    </dgm:pt>
    <dgm:pt modelId="{5E7FEE9E-0323-41BF-99A5-4800F51CE3DF}" type="parTrans" cxnId="{8719E060-3D62-4616-B40F-4E2B0F76D6A5}">
      <dgm:prSet/>
      <dgm:spPr/>
      <dgm:t>
        <a:bodyPr/>
        <a:lstStyle/>
        <a:p>
          <a:endParaRPr lang="en-US"/>
        </a:p>
      </dgm:t>
    </dgm:pt>
    <dgm:pt modelId="{66F4F8EA-26DA-48BF-8C2E-4F9D91470C82}" type="sibTrans" cxnId="{8719E060-3D62-4616-B40F-4E2B0F76D6A5}">
      <dgm:prSet/>
      <dgm:spPr/>
      <dgm:t>
        <a:bodyPr/>
        <a:lstStyle/>
        <a:p>
          <a:endParaRPr lang="en-US"/>
        </a:p>
      </dgm:t>
    </dgm:pt>
    <dgm:pt modelId="{6CD451E8-8110-47E5-BCB8-6DECC64B696E}">
      <dgm:prSet/>
      <dgm:spPr/>
      <dgm:t>
        <a:bodyPr/>
        <a:lstStyle/>
        <a:p>
          <a:r>
            <a:rPr lang="en-US" b="0" i="0"/>
            <a:t>Most organisations are not taking the responsibility for the security of their data in the cloud, instead looking to their cloud providers to provide that security</a:t>
          </a:r>
          <a:endParaRPr lang="en-US"/>
        </a:p>
      </dgm:t>
    </dgm:pt>
    <dgm:pt modelId="{7E7081F6-9F79-4AA9-9510-5A683FF9A25E}" type="parTrans" cxnId="{EF4F76B6-64E6-4501-9BF1-64CA74978278}">
      <dgm:prSet/>
      <dgm:spPr/>
      <dgm:t>
        <a:bodyPr/>
        <a:lstStyle/>
        <a:p>
          <a:endParaRPr lang="en-US"/>
        </a:p>
      </dgm:t>
    </dgm:pt>
    <dgm:pt modelId="{9F522D46-672B-46C3-BB69-E55563B45C48}" type="sibTrans" cxnId="{EF4F76B6-64E6-4501-9BF1-64CA74978278}">
      <dgm:prSet/>
      <dgm:spPr/>
      <dgm:t>
        <a:bodyPr/>
        <a:lstStyle/>
        <a:p>
          <a:endParaRPr lang="en-US"/>
        </a:p>
      </dgm:t>
    </dgm:pt>
    <dgm:pt modelId="{A3F6B27C-850A-3944-BE28-464CBA5B479C}" type="pres">
      <dgm:prSet presAssocID="{FDF96B0E-7F17-42C8-B98D-61424AE4922D}" presName="linear" presStyleCnt="0">
        <dgm:presLayoutVars>
          <dgm:animLvl val="lvl"/>
          <dgm:resizeHandles val="exact"/>
        </dgm:presLayoutVars>
      </dgm:prSet>
      <dgm:spPr/>
    </dgm:pt>
    <dgm:pt modelId="{4744F8B9-AFF3-0940-A653-916F2B527E5A}" type="pres">
      <dgm:prSet presAssocID="{CA6D0E66-9ECD-4287-82D0-EF0FF5D89B3D}" presName="parentText" presStyleLbl="node1" presStyleIdx="0" presStyleCnt="6">
        <dgm:presLayoutVars>
          <dgm:chMax val="0"/>
          <dgm:bulletEnabled val="1"/>
        </dgm:presLayoutVars>
      </dgm:prSet>
      <dgm:spPr/>
    </dgm:pt>
    <dgm:pt modelId="{3F018B5E-A7BD-2F41-93EC-26F8B9254ABA}" type="pres">
      <dgm:prSet presAssocID="{594D2E25-790C-45AB-8325-518DD12D2D99}" presName="spacer" presStyleCnt="0"/>
      <dgm:spPr/>
    </dgm:pt>
    <dgm:pt modelId="{8CDF6005-3F02-FC43-B8B4-D2A8AA01B092}" type="pres">
      <dgm:prSet presAssocID="{15260C3C-B281-4CC0-8C36-FA3709E19ED5}" presName="parentText" presStyleLbl="node1" presStyleIdx="1" presStyleCnt="6">
        <dgm:presLayoutVars>
          <dgm:chMax val="0"/>
          <dgm:bulletEnabled val="1"/>
        </dgm:presLayoutVars>
      </dgm:prSet>
      <dgm:spPr/>
    </dgm:pt>
    <dgm:pt modelId="{7ABF1036-98CC-E04C-A465-876CC6D2C2F1}" type="pres">
      <dgm:prSet presAssocID="{9ADB9755-840E-41AF-BD98-516DB5452731}" presName="spacer" presStyleCnt="0"/>
      <dgm:spPr/>
    </dgm:pt>
    <dgm:pt modelId="{D028D0B1-972D-F749-BE99-7BDF5499DE14}" type="pres">
      <dgm:prSet presAssocID="{51AB5245-49F6-499A-98DE-FD9A6842A088}" presName="parentText" presStyleLbl="node1" presStyleIdx="2" presStyleCnt="6">
        <dgm:presLayoutVars>
          <dgm:chMax val="0"/>
          <dgm:bulletEnabled val="1"/>
        </dgm:presLayoutVars>
      </dgm:prSet>
      <dgm:spPr/>
    </dgm:pt>
    <dgm:pt modelId="{AE4307AA-0AD6-D540-8C22-843B955FD201}" type="pres">
      <dgm:prSet presAssocID="{DD41DEFD-9F09-461A-A985-E33065708987}" presName="spacer" presStyleCnt="0"/>
      <dgm:spPr/>
    </dgm:pt>
    <dgm:pt modelId="{3AAFA3D1-8966-9842-83C1-D657656A9FEE}" type="pres">
      <dgm:prSet presAssocID="{424B1CEE-389C-49AF-A6E1-E92F59131E15}" presName="parentText" presStyleLbl="node1" presStyleIdx="3" presStyleCnt="6">
        <dgm:presLayoutVars>
          <dgm:chMax val="0"/>
          <dgm:bulletEnabled val="1"/>
        </dgm:presLayoutVars>
      </dgm:prSet>
      <dgm:spPr/>
    </dgm:pt>
    <dgm:pt modelId="{9FD010B8-3F4D-CF4F-9DDD-24D937C1D22E}" type="pres">
      <dgm:prSet presAssocID="{6900F9BC-6C57-4AEC-A176-48C89A25478D}" presName="spacer" presStyleCnt="0"/>
      <dgm:spPr/>
    </dgm:pt>
    <dgm:pt modelId="{932D0ED0-39D0-FD4C-B2A2-309C59216984}" type="pres">
      <dgm:prSet presAssocID="{32B75CCF-257C-45A6-A604-EE0FF1F50FB8}" presName="parentText" presStyleLbl="node1" presStyleIdx="4" presStyleCnt="6">
        <dgm:presLayoutVars>
          <dgm:chMax val="0"/>
          <dgm:bulletEnabled val="1"/>
        </dgm:presLayoutVars>
      </dgm:prSet>
      <dgm:spPr/>
    </dgm:pt>
    <dgm:pt modelId="{28F8B3E1-4940-2E4B-B232-81752290B9D0}" type="pres">
      <dgm:prSet presAssocID="{66F4F8EA-26DA-48BF-8C2E-4F9D91470C82}" presName="spacer" presStyleCnt="0"/>
      <dgm:spPr/>
    </dgm:pt>
    <dgm:pt modelId="{AD2D179C-581F-9744-8A2A-A7F29DFFF8FD}" type="pres">
      <dgm:prSet presAssocID="{6CD451E8-8110-47E5-BCB8-6DECC64B696E}" presName="parentText" presStyleLbl="node1" presStyleIdx="5" presStyleCnt="6">
        <dgm:presLayoutVars>
          <dgm:chMax val="0"/>
          <dgm:bulletEnabled val="1"/>
        </dgm:presLayoutVars>
      </dgm:prSet>
      <dgm:spPr/>
    </dgm:pt>
  </dgm:ptLst>
  <dgm:cxnLst>
    <dgm:cxn modelId="{57FA3E05-2596-2A48-BDDD-04BB9AC74B80}" type="presOf" srcId="{FDF96B0E-7F17-42C8-B98D-61424AE4922D}" destId="{A3F6B27C-850A-3944-BE28-464CBA5B479C}" srcOrd="0" destOrd="0" presId="urn:microsoft.com/office/officeart/2005/8/layout/vList2"/>
    <dgm:cxn modelId="{84C23743-60E1-404C-A33E-33AA6B46D008}" type="presOf" srcId="{CA6D0E66-9ECD-4287-82D0-EF0FF5D89B3D}" destId="{4744F8B9-AFF3-0940-A653-916F2B527E5A}" srcOrd="0" destOrd="0" presId="urn:microsoft.com/office/officeart/2005/8/layout/vList2"/>
    <dgm:cxn modelId="{0EDCD44A-0D7C-45D1-8531-3A87D2E2170C}" srcId="{FDF96B0E-7F17-42C8-B98D-61424AE4922D}" destId="{15260C3C-B281-4CC0-8C36-FA3709E19ED5}" srcOrd="1" destOrd="0" parTransId="{B9E9F724-A417-4CC7-8709-9261CC03F8AC}" sibTransId="{9ADB9755-840E-41AF-BD98-516DB5452731}"/>
    <dgm:cxn modelId="{D399565D-EF8B-9C4C-B8F4-AE13D2382999}" type="presOf" srcId="{15260C3C-B281-4CC0-8C36-FA3709E19ED5}" destId="{8CDF6005-3F02-FC43-B8B4-D2A8AA01B092}" srcOrd="0" destOrd="0" presId="urn:microsoft.com/office/officeart/2005/8/layout/vList2"/>
    <dgm:cxn modelId="{8719E060-3D62-4616-B40F-4E2B0F76D6A5}" srcId="{FDF96B0E-7F17-42C8-B98D-61424AE4922D}" destId="{32B75CCF-257C-45A6-A604-EE0FF1F50FB8}" srcOrd="4" destOrd="0" parTransId="{5E7FEE9E-0323-41BF-99A5-4800F51CE3DF}" sibTransId="{66F4F8EA-26DA-48BF-8C2E-4F9D91470C82}"/>
    <dgm:cxn modelId="{63164375-56BB-A84A-9C17-81470B99FEA9}" type="presOf" srcId="{6CD451E8-8110-47E5-BCB8-6DECC64B696E}" destId="{AD2D179C-581F-9744-8A2A-A7F29DFFF8FD}" srcOrd="0" destOrd="0" presId="urn:microsoft.com/office/officeart/2005/8/layout/vList2"/>
    <dgm:cxn modelId="{4F6D409B-DDFD-440E-8E28-249EABBBEB61}" srcId="{FDF96B0E-7F17-42C8-B98D-61424AE4922D}" destId="{51AB5245-49F6-499A-98DE-FD9A6842A088}" srcOrd="2" destOrd="0" parTransId="{0814C1B9-FE7E-429F-8C18-5EE5FF3E92D2}" sibTransId="{DD41DEFD-9F09-461A-A985-E33065708987}"/>
    <dgm:cxn modelId="{8229499C-C544-464D-9F26-1118F69AF8C6}" type="presOf" srcId="{424B1CEE-389C-49AF-A6E1-E92F59131E15}" destId="{3AAFA3D1-8966-9842-83C1-D657656A9FEE}" srcOrd="0" destOrd="0" presId="urn:microsoft.com/office/officeart/2005/8/layout/vList2"/>
    <dgm:cxn modelId="{EF4F76B6-64E6-4501-9BF1-64CA74978278}" srcId="{FDF96B0E-7F17-42C8-B98D-61424AE4922D}" destId="{6CD451E8-8110-47E5-BCB8-6DECC64B696E}" srcOrd="5" destOrd="0" parTransId="{7E7081F6-9F79-4AA9-9510-5A683FF9A25E}" sibTransId="{9F522D46-672B-46C3-BB69-E55563B45C48}"/>
    <dgm:cxn modelId="{47F817D9-1CA2-4C40-AE43-FBE234417C08}" srcId="{FDF96B0E-7F17-42C8-B98D-61424AE4922D}" destId="{424B1CEE-389C-49AF-A6E1-E92F59131E15}" srcOrd="3" destOrd="0" parTransId="{16D0BDB3-9619-4894-8DDF-387ACDE2CA56}" sibTransId="{6900F9BC-6C57-4AEC-A176-48C89A25478D}"/>
    <dgm:cxn modelId="{655773E9-E012-4ACD-9464-49FFF56B0DE1}" srcId="{FDF96B0E-7F17-42C8-B98D-61424AE4922D}" destId="{CA6D0E66-9ECD-4287-82D0-EF0FF5D89B3D}" srcOrd="0" destOrd="0" parTransId="{55575F18-1DE3-4211-966E-2E01037EBE56}" sibTransId="{594D2E25-790C-45AB-8325-518DD12D2D99}"/>
    <dgm:cxn modelId="{CBB58EED-AD03-FE41-802C-2BCA2D7065C6}" type="presOf" srcId="{32B75CCF-257C-45A6-A604-EE0FF1F50FB8}" destId="{932D0ED0-39D0-FD4C-B2A2-309C59216984}" srcOrd="0" destOrd="0" presId="urn:microsoft.com/office/officeart/2005/8/layout/vList2"/>
    <dgm:cxn modelId="{A94FE8F9-3BC7-1E44-8A28-4C8A47B007C3}" type="presOf" srcId="{51AB5245-49F6-499A-98DE-FD9A6842A088}" destId="{D028D0B1-972D-F749-BE99-7BDF5499DE14}" srcOrd="0" destOrd="0" presId="urn:microsoft.com/office/officeart/2005/8/layout/vList2"/>
    <dgm:cxn modelId="{0914DA09-1C3C-E647-AF23-8EF569B3FCB8}" type="presParOf" srcId="{A3F6B27C-850A-3944-BE28-464CBA5B479C}" destId="{4744F8B9-AFF3-0940-A653-916F2B527E5A}" srcOrd="0" destOrd="0" presId="urn:microsoft.com/office/officeart/2005/8/layout/vList2"/>
    <dgm:cxn modelId="{A6FEE4B2-811D-0447-8114-F55C10601034}" type="presParOf" srcId="{A3F6B27C-850A-3944-BE28-464CBA5B479C}" destId="{3F018B5E-A7BD-2F41-93EC-26F8B9254ABA}" srcOrd="1" destOrd="0" presId="urn:microsoft.com/office/officeart/2005/8/layout/vList2"/>
    <dgm:cxn modelId="{598003B6-93EF-A741-8DFA-86DDBD07425D}" type="presParOf" srcId="{A3F6B27C-850A-3944-BE28-464CBA5B479C}" destId="{8CDF6005-3F02-FC43-B8B4-D2A8AA01B092}" srcOrd="2" destOrd="0" presId="urn:microsoft.com/office/officeart/2005/8/layout/vList2"/>
    <dgm:cxn modelId="{5B362C4C-1643-EE47-868B-87502A4D72BB}" type="presParOf" srcId="{A3F6B27C-850A-3944-BE28-464CBA5B479C}" destId="{7ABF1036-98CC-E04C-A465-876CC6D2C2F1}" srcOrd="3" destOrd="0" presId="urn:microsoft.com/office/officeart/2005/8/layout/vList2"/>
    <dgm:cxn modelId="{CADB63F8-6994-1247-B922-BE1D23E1681B}" type="presParOf" srcId="{A3F6B27C-850A-3944-BE28-464CBA5B479C}" destId="{D028D0B1-972D-F749-BE99-7BDF5499DE14}" srcOrd="4" destOrd="0" presId="urn:microsoft.com/office/officeart/2005/8/layout/vList2"/>
    <dgm:cxn modelId="{675E2D4F-3A9A-CD48-98C0-7162D00C25A9}" type="presParOf" srcId="{A3F6B27C-850A-3944-BE28-464CBA5B479C}" destId="{AE4307AA-0AD6-D540-8C22-843B955FD201}" srcOrd="5" destOrd="0" presId="urn:microsoft.com/office/officeart/2005/8/layout/vList2"/>
    <dgm:cxn modelId="{1F83422A-4FDF-FB47-8665-CC717B1E4848}" type="presParOf" srcId="{A3F6B27C-850A-3944-BE28-464CBA5B479C}" destId="{3AAFA3D1-8966-9842-83C1-D657656A9FEE}" srcOrd="6" destOrd="0" presId="urn:microsoft.com/office/officeart/2005/8/layout/vList2"/>
    <dgm:cxn modelId="{72712F9E-1F0A-3746-9F9A-BF5F12A366F4}" type="presParOf" srcId="{A3F6B27C-850A-3944-BE28-464CBA5B479C}" destId="{9FD010B8-3F4D-CF4F-9DDD-24D937C1D22E}" srcOrd="7" destOrd="0" presId="urn:microsoft.com/office/officeart/2005/8/layout/vList2"/>
    <dgm:cxn modelId="{D7605E85-BCBF-C842-9CB6-27AD717BBE74}" type="presParOf" srcId="{A3F6B27C-850A-3944-BE28-464CBA5B479C}" destId="{932D0ED0-39D0-FD4C-B2A2-309C59216984}" srcOrd="8" destOrd="0" presId="urn:microsoft.com/office/officeart/2005/8/layout/vList2"/>
    <dgm:cxn modelId="{2B9EE00B-35EA-DA41-80A9-C6804884243D}" type="presParOf" srcId="{A3F6B27C-850A-3944-BE28-464CBA5B479C}" destId="{28F8B3E1-4940-2E4B-B232-81752290B9D0}" srcOrd="9" destOrd="0" presId="urn:microsoft.com/office/officeart/2005/8/layout/vList2"/>
    <dgm:cxn modelId="{BD43E51C-EAC5-4641-B3B7-0A9C3A25D3FB}" type="presParOf" srcId="{A3F6B27C-850A-3944-BE28-464CBA5B479C}" destId="{AD2D179C-581F-9744-8A2A-A7F29DFFF8FD}"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B1BCD74-BB36-4799-9F9A-3763A13CC8E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54009C72-17CD-44E0-A12A-384572AD962E}">
      <dgm:prSet/>
      <dgm:spPr/>
      <dgm:t>
        <a:bodyPr/>
        <a:lstStyle/>
        <a:p>
          <a:r>
            <a:rPr lang="en-US" b="0" i="0"/>
            <a:t>Challenging environment to protect</a:t>
          </a:r>
          <a:endParaRPr lang="en-US"/>
        </a:p>
      </dgm:t>
    </dgm:pt>
    <dgm:pt modelId="{9DD2E926-179B-4D6B-A0A4-AA4B7079C790}" type="parTrans" cxnId="{FD2E6B0E-4069-4526-A13C-8920BF860AB0}">
      <dgm:prSet/>
      <dgm:spPr/>
      <dgm:t>
        <a:bodyPr/>
        <a:lstStyle/>
        <a:p>
          <a:endParaRPr lang="en-US"/>
        </a:p>
      </dgm:t>
    </dgm:pt>
    <dgm:pt modelId="{8D596BF0-CF88-4892-95BF-CA8FFAE496BE}" type="sibTrans" cxnId="{FD2E6B0E-4069-4526-A13C-8920BF860AB0}">
      <dgm:prSet/>
      <dgm:spPr/>
      <dgm:t>
        <a:bodyPr/>
        <a:lstStyle/>
        <a:p>
          <a:endParaRPr lang="en-US"/>
        </a:p>
      </dgm:t>
    </dgm:pt>
    <dgm:pt modelId="{208776E9-8C42-4D61-9C6F-DA4659399AC3}">
      <dgm:prSet/>
      <dgm:spPr/>
      <dgm:t>
        <a:bodyPr/>
        <a:lstStyle/>
        <a:p>
          <a:r>
            <a:rPr lang="en-US" b="0" i="0"/>
            <a:t>Vast quantity of interconnected links</a:t>
          </a:r>
          <a:endParaRPr lang="en-US"/>
        </a:p>
      </dgm:t>
    </dgm:pt>
    <dgm:pt modelId="{F850C578-3E42-4C27-AB6E-5C4671853D80}" type="parTrans" cxnId="{325BB7A9-B141-49C8-BE94-5348C8A6B2A8}">
      <dgm:prSet/>
      <dgm:spPr/>
      <dgm:t>
        <a:bodyPr/>
        <a:lstStyle/>
        <a:p>
          <a:endParaRPr lang="en-US"/>
        </a:p>
      </dgm:t>
    </dgm:pt>
    <dgm:pt modelId="{B3CBE604-EAEC-480E-BE67-80A6D4F4DCF5}" type="sibTrans" cxnId="{325BB7A9-B141-49C8-BE94-5348C8A6B2A8}">
      <dgm:prSet/>
      <dgm:spPr/>
      <dgm:t>
        <a:bodyPr/>
        <a:lstStyle/>
        <a:p>
          <a:endParaRPr lang="en-US"/>
        </a:p>
      </dgm:t>
    </dgm:pt>
    <dgm:pt modelId="{BD8859AE-878A-4D22-8324-FF3587BAB84B}">
      <dgm:prSet/>
      <dgm:spPr/>
      <dgm:t>
        <a:bodyPr/>
        <a:lstStyle/>
        <a:p>
          <a:r>
            <a:rPr lang="en-US" b="0" i="0"/>
            <a:t>Near identical devices with long service lives</a:t>
          </a:r>
          <a:endParaRPr lang="en-US"/>
        </a:p>
      </dgm:t>
    </dgm:pt>
    <dgm:pt modelId="{FC74AA7F-7C28-43F8-BD3D-5746A369C877}" type="parTrans" cxnId="{FA27F54E-CF94-4A86-935A-1C81CA8DB1E8}">
      <dgm:prSet/>
      <dgm:spPr/>
      <dgm:t>
        <a:bodyPr/>
        <a:lstStyle/>
        <a:p>
          <a:endParaRPr lang="en-US"/>
        </a:p>
      </dgm:t>
    </dgm:pt>
    <dgm:pt modelId="{A80C3934-CA99-4C82-BF9C-633F266823FB}" type="sibTrans" cxnId="{FA27F54E-CF94-4A86-935A-1C81CA8DB1E8}">
      <dgm:prSet/>
      <dgm:spPr/>
      <dgm:t>
        <a:bodyPr/>
        <a:lstStyle/>
        <a:p>
          <a:endParaRPr lang="en-US"/>
        </a:p>
      </dgm:t>
    </dgm:pt>
    <dgm:pt modelId="{6B60175B-D7D7-42BD-B8EE-D2B3678BDDE1}">
      <dgm:prSet/>
      <dgm:spPr/>
      <dgm:t>
        <a:bodyPr/>
        <a:lstStyle/>
        <a:p>
          <a:r>
            <a:rPr lang="en-US" b="0" i="0"/>
            <a:t>Many devices have no upgrade features</a:t>
          </a:r>
          <a:endParaRPr lang="en-US"/>
        </a:p>
      </dgm:t>
    </dgm:pt>
    <dgm:pt modelId="{7F60CF7C-6E3F-4567-B112-02EB703CA56F}" type="parTrans" cxnId="{6C62C503-5839-4B0D-B173-F5B3F5A9655C}">
      <dgm:prSet/>
      <dgm:spPr/>
      <dgm:t>
        <a:bodyPr/>
        <a:lstStyle/>
        <a:p>
          <a:endParaRPr lang="en-US"/>
        </a:p>
      </dgm:t>
    </dgm:pt>
    <dgm:pt modelId="{10A93C7A-62DA-4436-9409-3E9079093D47}" type="sibTrans" cxnId="{6C62C503-5839-4B0D-B173-F5B3F5A9655C}">
      <dgm:prSet/>
      <dgm:spPr/>
      <dgm:t>
        <a:bodyPr/>
        <a:lstStyle/>
        <a:p>
          <a:endParaRPr lang="en-US"/>
        </a:p>
      </dgm:t>
    </dgm:pt>
    <dgm:pt modelId="{9E129372-F5A7-45FF-A512-A9712811E18F}">
      <dgm:prSet/>
      <dgm:spPr/>
      <dgm:t>
        <a:bodyPr/>
        <a:lstStyle/>
        <a:p>
          <a:r>
            <a:rPr lang="en-US" b="0" i="0"/>
            <a:t>Little visibility into workings, data, or security</a:t>
          </a:r>
          <a:endParaRPr lang="en-US"/>
        </a:p>
      </dgm:t>
    </dgm:pt>
    <dgm:pt modelId="{BFC35193-40E2-4E6D-AE96-9600C25E032B}" type="parTrans" cxnId="{A632FA14-D9F8-4AEB-A97B-3BB5C4D92AEB}">
      <dgm:prSet/>
      <dgm:spPr/>
      <dgm:t>
        <a:bodyPr/>
        <a:lstStyle/>
        <a:p>
          <a:endParaRPr lang="en-US"/>
        </a:p>
      </dgm:t>
    </dgm:pt>
    <dgm:pt modelId="{355DF45E-55E2-4C39-A212-4DCCD29A37A5}" type="sibTrans" cxnId="{A632FA14-D9F8-4AEB-A97B-3BB5C4D92AEB}">
      <dgm:prSet/>
      <dgm:spPr/>
      <dgm:t>
        <a:bodyPr/>
        <a:lstStyle/>
        <a:p>
          <a:endParaRPr lang="en-US"/>
        </a:p>
      </dgm:t>
    </dgm:pt>
    <dgm:pt modelId="{B05C9F3F-7F72-464D-A5E9-FB91FC4074DB}" type="pres">
      <dgm:prSet presAssocID="{7B1BCD74-BB36-4799-9F9A-3763A13CC8E7}" presName="root" presStyleCnt="0">
        <dgm:presLayoutVars>
          <dgm:dir/>
          <dgm:resizeHandles val="exact"/>
        </dgm:presLayoutVars>
      </dgm:prSet>
      <dgm:spPr/>
    </dgm:pt>
    <dgm:pt modelId="{46DF9DEF-9A61-4B5B-910B-DC2A7BBD932E}" type="pres">
      <dgm:prSet presAssocID="{54009C72-17CD-44E0-A12A-384572AD962E}" presName="compNode" presStyleCnt="0"/>
      <dgm:spPr/>
    </dgm:pt>
    <dgm:pt modelId="{F264F15B-5E6C-4FAF-963D-82B06D8C4392}" type="pres">
      <dgm:prSet presAssocID="{54009C72-17CD-44E0-A12A-384572AD962E}" presName="bgRect" presStyleLbl="bgShp" presStyleIdx="0" presStyleCnt="5"/>
      <dgm:spPr/>
    </dgm:pt>
    <dgm:pt modelId="{75F3B52D-0EB2-4335-A0C2-9B425C2776A6}" type="pres">
      <dgm:prSet presAssocID="{54009C72-17CD-44E0-A12A-384572AD962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C68341B2-FE7D-4F6D-82C3-BAE99EEF2A2B}" type="pres">
      <dgm:prSet presAssocID="{54009C72-17CD-44E0-A12A-384572AD962E}" presName="spaceRect" presStyleCnt="0"/>
      <dgm:spPr/>
    </dgm:pt>
    <dgm:pt modelId="{BF1A203B-62E0-4FDC-869C-193222B177F2}" type="pres">
      <dgm:prSet presAssocID="{54009C72-17CD-44E0-A12A-384572AD962E}" presName="parTx" presStyleLbl="revTx" presStyleIdx="0" presStyleCnt="5">
        <dgm:presLayoutVars>
          <dgm:chMax val="0"/>
          <dgm:chPref val="0"/>
        </dgm:presLayoutVars>
      </dgm:prSet>
      <dgm:spPr/>
    </dgm:pt>
    <dgm:pt modelId="{C0AC2EB4-C314-424C-9E6A-12FF723AFA27}" type="pres">
      <dgm:prSet presAssocID="{8D596BF0-CF88-4892-95BF-CA8FFAE496BE}" presName="sibTrans" presStyleCnt="0"/>
      <dgm:spPr/>
    </dgm:pt>
    <dgm:pt modelId="{9FFC7583-C410-46FB-B60C-6D3A5CAD0060}" type="pres">
      <dgm:prSet presAssocID="{208776E9-8C42-4D61-9C6F-DA4659399AC3}" presName="compNode" presStyleCnt="0"/>
      <dgm:spPr/>
    </dgm:pt>
    <dgm:pt modelId="{8EF29317-B18A-4058-9671-9352E48346BD}" type="pres">
      <dgm:prSet presAssocID="{208776E9-8C42-4D61-9C6F-DA4659399AC3}" presName="bgRect" presStyleLbl="bgShp" presStyleIdx="1" presStyleCnt="5"/>
      <dgm:spPr/>
    </dgm:pt>
    <dgm:pt modelId="{ACB05904-85D6-41C8-BF11-682DCA53A2E1}" type="pres">
      <dgm:prSet presAssocID="{208776E9-8C42-4D61-9C6F-DA4659399AC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nk"/>
        </a:ext>
      </dgm:extLst>
    </dgm:pt>
    <dgm:pt modelId="{4CBDF0DA-36F5-4D70-904E-E72D1B308A3B}" type="pres">
      <dgm:prSet presAssocID="{208776E9-8C42-4D61-9C6F-DA4659399AC3}" presName="spaceRect" presStyleCnt="0"/>
      <dgm:spPr/>
    </dgm:pt>
    <dgm:pt modelId="{85706D91-5ADF-445F-AFB0-C336BA2B0DD9}" type="pres">
      <dgm:prSet presAssocID="{208776E9-8C42-4D61-9C6F-DA4659399AC3}" presName="parTx" presStyleLbl="revTx" presStyleIdx="1" presStyleCnt="5">
        <dgm:presLayoutVars>
          <dgm:chMax val="0"/>
          <dgm:chPref val="0"/>
        </dgm:presLayoutVars>
      </dgm:prSet>
      <dgm:spPr/>
    </dgm:pt>
    <dgm:pt modelId="{4F468A27-DD4E-408A-9A6E-054F1B08F69D}" type="pres">
      <dgm:prSet presAssocID="{B3CBE604-EAEC-480E-BE67-80A6D4F4DCF5}" presName="sibTrans" presStyleCnt="0"/>
      <dgm:spPr/>
    </dgm:pt>
    <dgm:pt modelId="{094E8004-967F-4682-8B6F-813221074C11}" type="pres">
      <dgm:prSet presAssocID="{BD8859AE-878A-4D22-8324-FF3587BAB84B}" presName="compNode" presStyleCnt="0"/>
      <dgm:spPr/>
    </dgm:pt>
    <dgm:pt modelId="{1DF5B3D3-47FE-4E64-B86F-954B71934A38}" type="pres">
      <dgm:prSet presAssocID="{BD8859AE-878A-4D22-8324-FF3587BAB84B}" presName="bgRect" presStyleLbl="bgShp" presStyleIdx="2" presStyleCnt="5"/>
      <dgm:spPr/>
    </dgm:pt>
    <dgm:pt modelId="{8072E35C-0868-4D55-8FA4-92B7EA0CA4B0}" type="pres">
      <dgm:prSet presAssocID="{BD8859AE-878A-4D22-8324-FF3587BAB84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A5737C04-3D58-44F5-8A8C-A091B7A2FABE}" type="pres">
      <dgm:prSet presAssocID="{BD8859AE-878A-4D22-8324-FF3587BAB84B}" presName="spaceRect" presStyleCnt="0"/>
      <dgm:spPr/>
    </dgm:pt>
    <dgm:pt modelId="{F5DB3DA5-A0EA-4B83-AF6E-CBDCE497AFBB}" type="pres">
      <dgm:prSet presAssocID="{BD8859AE-878A-4D22-8324-FF3587BAB84B}" presName="parTx" presStyleLbl="revTx" presStyleIdx="2" presStyleCnt="5">
        <dgm:presLayoutVars>
          <dgm:chMax val="0"/>
          <dgm:chPref val="0"/>
        </dgm:presLayoutVars>
      </dgm:prSet>
      <dgm:spPr/>
    </dgm:pt>
    <dgm:pt modelId="{4DC881AC-C788-4AA9-BE3A-826AA2816FF2}" type="pres">
      <dgm:prSet presAssocID="{A80C3934-CA99-4C82-BF9C-633F266823FB}" presName="sibTrans" presStyleCnt="0"/>
      <dgm:spPr/>
    </dgm:pt>
    <dgm:pt modelId="{7E4D5C50-679D-4EE6-88B9-A88C372D94EC}" type="pres">
      <dgm:prSet presAssocID="{6B60175B-D7D7-42BD-B8EE-D2B3678BDDE1}" presName="compNode" presStyleCnt="0"/>
      <dgm:spPr/>
    </dgm:pt>
    <dgm:pt modelId="{4C7F33D5-8C2C-4745-9FAE-482FDB8D2B76}" type="pres">
      <dgm:prSet presAssocID="{6B60175B-D7D7-42BD-B8EE-D2B3678BDDE1}" presName="bgRect" presStyleLbl="bgShp" presStyleIdx="3" presStyleCnt="5"/>
      <dgm:spPr/>
    </dgm:pt>
    <dgm:pt modelId="{973EDB96-C81B-4F09-9120-6F8F5E8C9DC9}" type="pres">
      <dgm:prSet presAssocID="{6B60175B-D7D7-42BD-B8EE-D2B3678BDDE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ptop"/>
        </a:ext>
      </dgm:extLst>
    </dgm:pt>
    <dgm:pt modelId="{12710AE2-98F5-4E55-A529-5DFD5A405A65}" type="pres">
      <dgm:prSet presAssocID="{6B60175B-D7D7-42BD-B8EE-D2B3678BDDE1}" presName="spaceRect" presStyleCnt="0"/>
      <dgm:spPr/>
    </dgm:pt>
    <dgm:pt modelId="{3A9E023A-AB87-43F9-A795-2D0AAFDB2369}" type="pres">
      <dgm:prSet presAssocID="{6B60175B-D7D7-42BD-B8EE-D2B3678BDDE1}" presName="parTx" presStyleLbl="revTx" presStyleIdx="3" presStyleCnt="5">
        <dgm:presLayoutVars>
          <dgm:chMax val="0"/>
          <dgm:chPref val="0"/>
        </dgm:presLayoutVars>
      </dgm:prSet>
      <dgm:spPr/>
    </dgm:pt>
    <dgm:pt modelId="{000FD474-B75F-4990-8B51-A21B2791D02F}" type="pres">
      <dgm:prSet presAssocID="{10A93C7A-62DA-4436-9409-3E9079093D47}" presName="sibTrans" presStyleCnt="0"/>
      <dgm:spPr/>
    </dgm:pt>
    <dgm:pt modelId="{45AF1322-DBB5-4E2E-893F-6A5E9C010DF5}" type="pres">
      <dgm:prSet presAssocID="{9E129372-F5A7-45FF-A512-A9712811E18F}" presName="compNode" presStyleCnt="0"/>
      <dgm:spPr/>
    </dgm:pt>
    <dgm:pt modelId="{3D9FADE1-9812-4908-B269-12434CF26729}" type="pres">
      <dgm:prSet presAssocID="{9E129372-F5A7-45FF-A512-A9712811E18F}" presName="bgRect" presStyleLbl="bgShp" presStyleIdx="4" presStyleCnt="5"/>
      <dgm:spPr/>
    </dgm:pt>
    <dgm:pt modelId="{E0C35EEB-B87B-4971-B441-47F5AD0C2888}" type="pres">
      <dgm:prSet presAssocID="{9E129372-F5A7-45FF-A512-A9712811E18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C43CAEA9-7100-4DE4-BFAC-CC31A9D17703}" type="pres">
      <dgm:prSet presAssocID="{9E129372-F5A7-45FF-A512-A9712811E18F}" presName="spaceRect" presStyleCnt="0"/>
      <dgm:spPr/>
    </dgm:pt>
    <dgm:pt modelId="{203CAC7E-ED07-4B69-8CF0-521F62DDBFE7}" type="pres">
      <dgm:prSet presAssocID="{9E129372-F5A7-45FF-A512-A9712811E18F}" presName="parTx" presStyleLbl="revTx" presStyleIdx="4" presStyleCnt="5">
        <dgm:presLayoutVars>
          <dgm:chMax val="0"/>
          <dgm:chPref val="0"/>
        </dgm:presLayoutVars>
      </dgm:prSet>
      <dgm:spPr/>
    </dgm:pt>
  </dgm:ptLst>
  <dgm:cxnLst>
    <dgm:cxn modelId="{6C62C503-5839-4B0D-B173-F5B3F5A9655C}" srcId="{7B1BCD74-BB36-4799-9F9A-3763A13CC8E7}" destId="{6B60175B-D7D7-42BD-B8EE-D2B3678BDDE1}" srcOrd="3" destOrd="0" parTransId="{7F60CF7C-6E3F-4567-B112-02EB703CA56F}" sibTransId="{10A93C7A-62DA-4436-9409-3E9079093D47}"/>
    <dgm:cxn modelId="{FD2E6B0E-4069-4526-A13C-8920BF860AB0}" srcId="{7B1BCD74-BB36-4799-9F9A-3763A13CC8E7}" destId="{54009C72-17CD-44E0-A12A-384572AD962E}" srcOrd="0" destOrd="0" parTransId="{9DD2E926-179B-4D6B-A0A4-AA4B7079C790}" sibTransId="{8D596BF0-CF88-4892-95BF-CA8FFAE496BE}"/>
    <dgm:cxn modelId="{A632FA14-D9F8-4AEB-A97B-3BB5C4D92AEB}" srcId="{7B1BCD74-BB36-4799-9F9A-3763A13CC8E7}" destId="{9E129372-F5A7-45FF-A512-A9712811E18F}" srcOrd="4" destOrd="0" parTransId="{BFC35193-40E2-4E6D-AE96-9600C25E032B}" sibTransId="{355DF45E-55E2-4C39-A212-4DCCD29A37A5}"/>
    <dgm:cxn modelId="{8B900B37-A408-43EF-B021-1A0F21AB759E}" type="presOf" srcId="{BD8859AE-878A-4D22-8324-FF3587BAB84B}" destId="{F5DB3DA5-A0EA-4B83-AF6E-CBDCE497AFBB}" srcOrd="0" destOrd="0" presId="urn:microsoft.com/office/officeart/2018/2/layout/IconVerticalSolidList"/>
    <dgm:cxn modelId="{31573940-EC84-4321-B85D-1C881F874DE3}" type="presOf" srcId="{6B60175B-D7D7-42BD-B8EE-D2B3678BDDE1}" destId="{3A9E023A-AB87-43F9-A795-2D0AAFDB2369}" srcOrd="0" destOrd="0" presId="urn:microsoft.com/office/officeart/2018/2/layout/IconVerticalSolidList"/>
    <dgm:cxn modelId="{53509946-5DB0-4335-A54D-1ED644D94A50}" type="presOf" srcId="{208776E9-8C42-4D61-9C6F-DA4659399AC3}" destId="{85706D91-5ADF-445F-AFB0-C336BA2B0DD9}" srcOrd="0" destOrd="0" presId="urn:microsoft.com/office/officeart/2018/2/layout/IconVerticalSolidList"/>
    <dgm:cxn modelId="{FA27F54E-CF94-4A86-935A-1C81CA8DB1E8}" srcId="{7B1BCD74-BB36-4799-9F9A-3763A13CC8E7}" destId="{BD8859AE-878A-4D22-8324-FF3587BAB84B}" srcOrd="2" destOrd="0" parTransId="{FC74AA7F-7C28-43F8-BD3D-5746A369C877}" sibTransId="{A80C3934-CA99-4C82-BF9C-633F266823FB}"/>
    <dgm:cxn modelId="{AC6A8669-8A08-4B09-BB74-0E17E7011DE5}" type="presOf" srcId="{7B1BCD74-BB36-4799-9F9A-3763A13CC8E7}" destId="{B05C9F3F-7F72-464D-A5E9-FB91FC4074DB}" srcOrd="0" destOrd="0" presId="urn:microsoft.com/office/officeart/2018/2/layout/IconVerticalSolidList"/>
    <dgm:cxn modelId="{A1AF028F-D267-4ECD-A9D1-BE7691A7D883}" type="presOf" srcId="{54009C72-17CD-44E0-A12A-384572AD962E}" destId="{BF1A203B-62E0-4FDC-869C-193222B177F2}" srcOrd="0" destOrd="0" presId="urn:microsoft.com/office/officeart/2018/2/layout/IconVerticalSolidList"/>
    <dgm:cxn modelId="{325BB7A9-B141-49C8-BE94-5348C8A6B2A8}" srcId="{7B1BCD74-BB36-4799-9F9A-3763A13CC8E7}" destId="{208776E9-8C42-4D61-9C6F-DA4659399AC3}" srcOrd="1" destOrd="0" parTransId="{F850C578-3E42-4C27-AB6E-5C4671853D80}" sibTransId="{B3CBE604-EAEC-480E-BE67-80A6D4F4DCF5}"/>
    <dgm:cxn modelId="{32838FF3-91EB-4849-B6AE-3C34D2E42B12}" type="presOf" srcId="{9E129372-F5A7-45FF-A512-A9712811E18F}" destId="{203CAC7E-ED07-4B69-8CF0-521F62DDBFE7}" srcOrd="0" destOrd="0" presId="urn:microsoft.com/office/officeart/2018/2/layout/IconVerticalSolidList"/>
    <dgm:cxn modelId="{1C3E0DA5-A024-42B5-BB36-6EA47B500A73}" type="presParOf" srcId="{B05C9F3F-7F72-464D-A5E9-FB91FC4074DB}" destId="{46DF9DEF-9A61-4B5B-910B-DC2A7BBD932E}" srcOrd="0" destOrd="0" presId="urn:microsoft.com/office/officeart/2018/2/layout/IconVerticalSolidList"/>
    <dgm:cxn modelId="{9F055FAF-CDC9-4DC5-A381-BD23268135A0}" type="presParOf" srcId="{46DF9DEF-9A61-4B5B-910B-DC2A7BBD932E}" destId="{F264F15B-5E6C-4FAF-963D-82B06D8C4392}" srcOrd="0" destOrd="0" presId="urn:microsoft.com/office/officeart/2018/2/layout/IconVerticalSolidList"/>
    <dgm:cxn modelId="{0E245D79-F8B2-4D7D-A083-80549F94A3B7}" type="presParOf" srcId="{46DF9DEF-9A61-4B5B-910B-DC2A7BBD932E}" destId="{75F3B52D-0EB2-4335-A0C2-9B425C2776A6}" srcOrd="1" destOrd="0" presId="urn:microsoft.com/office/officeart/2018/2/layout/IconVerticalSolidList"/>
    <dgm:cxn modelId="{BFEE69B3-3BB9-4D24-9714-B9A8F27A8DC3}" type="presParOf" srcId="{46DF9DEF-9A61-4B5B-910B-DC2A7BBD932E}" destId="{C68341B2-FE7D-4F6D-82C3-BAE99EEF2A2B}" srcOrd="2" destOrd="0" presId="urn:microsoft.com/office/officeart/2018/2/layout/IconVerticalSolidList"/>
    <dgm:cxn modelId="{83C32C85-8DCD-46FD-A4C6-4F940CD599A5}" type="presParOf" srcId="{46DF9DEF-9A61-4B5B-910B-DC2A7BBD932E}" destId="{BF1A203B-62E0-4FDC-869C-193222B177F2}" srcOrd="3" destOrd="0" presId="urn:microsoft.com/office/officeart/2018/2/layout/IconVerticalSolidList"/>
    <dgm:cxn modelId="{0EB8AFE6-B846-4C4D-90E0-21D80BFC03F9}" type="presParOf" srcId="{B05C9F3F-7F72-464D-A5E9-FB91FC4074DB}" destId="{C0AC2EB4-C314-424C-9E6A-12FF723AFA27}" srcOrd="1" destOrd="0" presId="urn:microsoft.com/office/officeart/2018/2/layout/IconVerticalSolidList"/>
    <dgm:cxn modelId="{073387F1-9C36-48B1-BB63-42B41F81FCCF}" type="presParOf" srcId="{B05C9F3F-7F72-464D-A5E9-FB91FC4074DB}" destId="{9FFC7583-C410-46FB-B60C-6D3A5CAD0060}" srcOrd="2" destOrd="0" presId="urn:microsoft.com/office/officeart/2018/2/layout/IconVerticalSolidList"/>
    <dgm:cxn modelId="{932C9827-E4EC-4DC3-B602-936D77F7C4A2}" type="presParOf" srcId="{9FFC7583-C410-46FB-B60C-6D3A5CAD0060}" destId="{8EF29317-B18A-4058-9671-9352E48346BD}" srcOrd="0" destOrd="0" presId="urn:microsoft.com/office/officeart/2018/2/layout/IconVerticalSolidList"/>
    <dgm:cxn modelId="{017D848C-7171-44B7-B02D-3B207E292205}" type="presParOf" srcId="{9FFC7583-C410-46FB-B60C-6D3A5CAD0060}" destId="{ACB05904-85D6-41C8-BF11-682DCA53A2E1}" srcOrd="1" destOrd="0" presId="urn:microsoft.com/office/officeart/2018/2/layout/IconVerticalSolidList"/>
    <dgm:cxn modelId="{8F536F48-A7EC-4FA2-8051-A34D2678ABFA}" type="presParOf" srcId="{9FFC7583-C410-46FB-B60C-6D3A5CAD0060}" destId="{4CBDF0DA-36F5-4D70-904E-E72D1B308A3B}" srcOrd="2" destOrd="0" presId="urn:microsoft.com/office/officeart/2018/2/layout/IconVerticalSolidList"/>
    <dgm:cxn modelId="{1945F38D-27F3-43A1-98CD-7D1E55F8C953}" type="presParOf" srcId="{9FFC7583-C410-46FB-B60C-6D3A5CAD0060}" destId="{85706D91-5ADF-445F-AFB0-C336BA2B0DD9}" srcOrd="3" destOrd="0" presId="urn:microsoft.com/office/officeart/2018/2/layout/IconVerticalSolidList"/>
    <dgm:cxn modelId="{9B5CB59A-D366-42ED-924B-834939F7C3DE}" type="presParOf" srcId="{B05C9F3F-7F72-464D-A5E9-FB91FC4074DB}" destId="{4F468A27-DD4E-408A-9A6E-054F1B08F69D}" srcOrd="3" destOrd="0" presId="urn:microsoft.com/office/officeart/2018/2/layout/IconVerticalSolidList"/>
    <dgm:cxn modelId="{006A5E9F-713D-4466-88A8-89DDC9CFC13B}" type="presParOf" srcId="{B05C9F3F-7F72-464D-A5E9-FB91FC4074DB}" destId="{094E8004-967F-4682-8B6F-813221074C11}" srcOrd="4" destOrd="0" presId="urn:microsoft.com/office/officeart/2018/2/layout/IconVerticalSolidList"/>
    <dgm:cxn modelId="{1AA4AA24-0159-4076-A419-955B331499F6}" type="presParOf" srcId="{094E8004-967F-4682-8B6F-813221074C11}" destId="{1DF5B3D3-47FE-4E64-B86F-954B71934A38}" srcOrd="0" destOrd="0" presId="urn:microsoft.com/office/officeart/2018/2/layout/IconVerticalSolidList"/>
    <dgm:cxn modelId="{A1FB165E-4F4F-4DF7-A22B-56160A875FDF}" type="presParOf" srcId="{094E8004-967F-4682-8B6F-813221074C11}" destId="{8072E35C-0868-4D55-8FA4-92B7EA0CA4B0}" srcOrd="1" destOrd="0" presId="urn:microsoft.com/office/officeart/2018/2/layout/IconVerticalSolidList"/>
    <dgm:cxn modelId="{EF25DF55-D937-427D-BEF4-1FD212084140}" type="presParOf" srcId="{094E8004-967F-4682-8B6F-813221074C11}" destId="{A5737C04-3D58-44F5-8A8C-A091B7A2FABE}" srcOrd="2" destOrd="0" presId="urn:microsoft.com/office/officeart/2018/2/layout/IconVerticalSolidList"/>
    <dgm:cxn modelId="{F8D64ACB-DD25-44C1-9025-77790E266FBD}" type="presParOf" srcId="{094E8004-967F-4682-8B6F-813221074C11}" destId="{F5DB3DA5-A0EA-4B83-AF6E-CBDCE497AFBB}" srcOrd="3" destOrd="0" presId="urn:microsoft.com/office/officeart/2018/2/layout/IconVerticalSolidList"/>
    <dgm:cxn modelId="{21D9947C-5A53-40D6-9786-B15FCF12F676}" type="presParOf" srcId="{B05C9F3F-7F72-464D-A5E9-FB91FC4074DB}" destId="{4DC881AC-C788-4AA9-BE3A-826AA2816FF2}" srcOrd="5" destOrd="0" presId="urn:microsoft.com/office/officeart/2018/2/layout/IconVerticalSolidList"/>
    <dgm:cxn modelId="{810920BB-23B8-4070-9AC8-9566584262A9}" type="presParOf" srcId="{B05C9F3F-7F72-464D-A5E9-FB91FC4074DB}" destId="{7E4D5C50-679D-4EE6-88B9-A88C372D94EC}" srcOrd="6" destOrd="0" presId="urn:microsoft.com/office/officeart/2018/2/layout/IconVerticalSolidList"/>
    <dgm:cxn modelId="{4E6A67B8-53A5-4720-B13B-71037D20FBE7}" type="presParOf" srcId="{7E4D5C50-679D-4EE6-88B9-A88C372D94EC}" destId="{4C7F33D5-8C2C-4745-9FAE-482FDB8D2B76}" srcOrd="0" destOrd="0" presId="urn:microsoft.com/office/officeart/2018/2/layout/IconVerticalSolidList"/>
    <dgm:cxn modelId="{7E84559E-DAC4-498E-8DFB-92EE9CCE1AD5}" type="presParOf" srcId="{7E4D5C50-679D-4EE6-88B9-A88C372D94EC}" destId="{973EDB96-C81B-4F09-9120-6F8F5E8C9DC9}" srcOrd="1" destOrd="0" presId="urn:microsoft.com/office/officeart/2018/2/layout/IconVerticalSolidList"/>
    <dgm:cxn modelId="{29DE1009-0EBD-4AF9-AF7E-694F37A1123F}" type="presParOf" srcId="{7E4D5C50-679D-4EE6-88B9-A88C372D94EC}" destId="{12710AE2-98F5-4E55-A529-5DFD5A405A65}" srcOrd="2" destOrd="0" presId="urn:microsoft.com/office/officeart/2018/2/layout/IconVerticalSolidList"/>
    <dgm:cxn modelId="{BADB3253-BE62-4B7A-BA1F-665A19117ABD}" type="presParOf" srcId="{7E4D5C50-679D-4EE6-88B9-A88C372D94EC}" destId="{3A9E023A-AB87-43F9-A795-2D0AAFDB2369}" srcOrd="3" destOrd="0" presId="urn:microsoft.com/office/officeart/2018/2/layout/IconVerticalSolidList"/>
    <dgm:cxn modelId="{190750D8-EB5A-40AE-B612-7ED1A533A100}" type="presParOf" srcId="{B05C9F3F-7F72-464D-A5E9-FB91FC4074DB}" destId="{000FD474-B75F-4990-8B51-A21B2791D02F}" srcOrd="7" destOrd="0" presId="urn:microsoft.com/office/officeart/2018/2/layout/IconVerticalSolidList"/>
    <dgm:cxn modelId="{102A5E8C-A1E2-4F8C-9AA1-FDD63FD2738D}" type="presParOf" srcId="{B05C9F3F-7F72-464D-A5E9-FB91FC4074DB}" destId="{45AF1322-DBB5-4E2E-893F-6A5E9C010DF5}" srcOrd="8" destOrd="0" presId="urn:microsoft.com/office/officeart/2018/2/layout/IconVerticalSolidList"/>
    <dgm:cxn modelId="{08E05734-8D9E-4203-A55D-D65B76311DC0}" type="presParOf" srcId="{45AF1322-DBB5-4E2E-893F-6A5E9C010DF5}" destId="{3D9FADE1-9812-4908-B269-12434CF26729}" srcOrd="0" destOrd="0" presId="urn:microsoft.com/office/officeart/2018/2/layout/IconVerticalSolidList"/>
    <dgm:cxn modelId="{783B4436-876E-466A-A775-75BC4C401E29}" type="presParOf" srcId="{45AF1322-DBB5-4E2E-893F-6A5E9C010DF5}" destId="{E0C35EEB-B87B-4971-B441-47F5AD0C2888}" srcOrd="1" destOrd="0" presId="urn:microsoft.com/office/officeart/2018/2/layout/IconVerticalSolidList"/>
    <dgm:cxn modelId="{03FC8F63-21DB-4920-9748-07EFAF1A98A2}" type="presParOf" srcId="{45AF1322-DBB5-4E2E-893F-6A5E9C010DF5}" destId="{C43CAEA9-7100-4DE4-BFAC-CC31A9D17703}" srcOrd="2" destOrd="0" presId="urn:microsoft.com/office/officeart/2018/2/layout/IconVerticalSolidList"/>
    <dgm:cxn modelId="{F2415566-0149-433D-8BDC-98FF88B5649D}" type="presParOf" srcId="{45AF1322-DBB5-4E2E-893F-6A5E9C010DF5}" destId="{203CAC7E-ED07-4B69-8CF0-521F62DDBFE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0BB146-6775-4851-AE57-45D3722AA9DA}" type="doc">
      <dgm:prSet loTypeId="urn:microsoft.com/office/officeart/2005/8/layout/list1" loCatId="list" qsTypeId="urn:microsoft.com/office/officeart/2005/8/quickstyle/simple5" qsCatId="simple" csTypeId="urn:microsoft.com/office/officeart/2005/8/colors/accent1_2" csCatId="accent1"/>
      <dgm:spPr/>
      <dgm:t>
        <a:bodyPr/>
        <a:lstStyle/>
        <a:p>
          <a:endParaRPr lang="en-US"/>
        </a:p>
      </dgm:t>
    </dgm:pt>
    <dgm:pt modelId="{9FC00C3B-EFDB-423D-9F17-C867DC1EC8BB}">
      <dgm:prSet/>
      <dgm:spPr/>
      <dgm:t>
        <a:bodyPr/>
        <a:lstStyle/>
        <a:p>
          <a:r>
            <a:rPr lang="en-US" b="0" i="0"/>
            <a:t>To achieve highest degree of security</a:t>
          </a:r>
          <a:endParaRPr lang="en-US"/>
        </a:p>
      </dgm:t>
    </dgm:pt>
    <dgm:pt modelId="{D8D92756-72A6-4E42-B159-ABBDE6ACA98F}" type="parTrans" cxnId="{5A567500-4A84-4388-8C79-ED474AAFDF74}">
      <dgm:prSet/>
      <dgm:spPr/>
      <dgm:t>
        <a:bodyPr/>
        <a:lstStyle/>
        <a:p>
          <a:endParaRPr lang="en-US"/>
        </a:p>
      </dgm:t>
    </dgm:pt>
    <dgm:pt modelId="{2ECE0C39-6A85-43AF-8BDF-57885C231426}" type="sibTrans" cxnId="{5A567500-4A84-4388-8C79-ED474AAFDF74}">
      <dgm:prSet/>
      <dgm:spPr/>
      <dgm:t>
        <a:bodyPr/>
        <a:lstStyle/>
        <a:p>
          <a:endParaRPr lang="en-US"/>
        </a:p>
      </dgm:t>
    </dgm:pt>
    <dgm:pt modelId="{C6E509DD-AEF1-4261-9941-7A0EF2CA2BA9}">
      <dgm:prSet/>
      <dgm:spPr/>
      <dgm:t>
        <a:bodyPr/>
        <a:lstStyle/>
        <a:p>
          <a:r>
            <a:rPr lang="en-US" b="0" i="0"/>
            <a:t>New technologies must be used</a:t>
          </a:r>
          <a:endParaRPr lang="en-US"/>
        </a:p>
      </dgm:t>
    </dgm:pt>
    <dgm:pt modelId="{4E12F44C-1BA7-4E28-91BB-21DCB5488120}" type="parTrans" cxnId="{07657A3B-9AD7-433C-9C89-89E865EFD773}">
      <dgm:prSet/>
      <dgm:spPr/>
      <dgm:t>
        <a:bodyPr/>
        <a:lstStyle/>
        <a:p>
          <a:endParaRPr lang="en-US"/>
        </a:p>
      </dgm:t>
    </dgm:pt>
    <dgm:pt modelId="{5252669E-0330-44F1-92C8-38786D2688FD}" type="sibTrans" cxnId="{07657A3B-9AD7-433C-9C89-89E865EFD773}">
      <dgm:prSet/>
      <dgm:spPr/>
      <dgm:t>
        <a:bodyPr/>
        <a:lstStyle/>
        <a:p>
          <a:endParaRPr lang="en-US"/>
        </a:p>
      </dgm:t>
    </dgm:pt>
    <dgm:pt modelId="{7D0D0D51-36BE-4490-AE32-342900EE2E17}">
      <dgm:prSet/>
      <dgm:spPr/>
      <dgm:t>
        <a:bodyPr/>
        <a:lstStyle/>
        <a:p>
          <a:r>
            <a:rPr lang="en-US" b="0" i="0"/>
            <a:t>Organizational policies and procedures are required to ensure the technologies are not subverted.</a:t>
          </a:r>
          <a:endParaRPr lang="en-US"/>
        </a:p>
      </dgm:t>
    </dgm:pt>
    <dgm:pt modelId="{9751F675-9B18-4E41-A4F5-3EFC22815287}" type="parTrans" cxnId="{3E0D9CB7-8581-4548-B05C-029D362FC3E5}">
      <dgm:prSet/>
      <dgm:spPr/>
      <dgm:t>
        <a:bodyPr/>
        <a:lstStyle/>
        <a:p>
          <a:endParaRPr lang="en-US"/>
        </a:p>
      </dgm:t>
    </dgm:pt>
    <dgm:pt modelId="{A076DF7D-41D3-487B-9F72-FEFCE1806919}" type="sibTrans" cxnId="{3E0D9CB7-8581-4548-B05C-029D362FC3E5}">
      <dgm:prSet/>
      <dgm:spPr/>
      <dgm:t>
        <a:bodyPr/>
        <a:lstStyle/>
        <a:p>
          <a:endParaRPr lang="en-US"/>
        </a:p>
      </dgm:t>
    </dgm:pt>
    <dgm:pt modelId="{32C05420-24F9-4DFD-B50E-EF8933B38713}">
      <dgm:prSet/>
      <dgm:spPr/>
      <dgm:t>
        <a:bodyPr/>
        <a:lstStyle/>
        <a:p>
          <a:r>
            <a:rPr lang="en-US" b="0" i="0"/>
            <a:t>Industry standards and government laws are required to enforce payment mechanisms, as well as to investigate and prosecute violators of laws.</a:t>
          </a:r>
          <a:endParaRPr lang="en-US"/>
        </a:p>
      </dgm:t>
    </dgm:pt>
    <dgm:pt modelId="{738C9534-3B79-4FCE-9C98-0976326EF9BC}" type="parTrans" cxnId="{3AC5F570-B821-4392-8F2B-F2369785F08F}">
      <dgm:prSet/>
      <dgm:spPr/>
      <dgm:t>
        <a:bodyPr/>
        <a:lstStyle/>
        <a:p>
          <a:endParaRPr lang="en-US"/>
        </a:p>
      </dgm:t>
    </dgm:pt>
    <dgm:pt modelId="{38072BA4-5BEE-401D-9FFC-BEEBFBFC0FBD}" type="sibTrans" cxnId="{3AC5F570-B821-4392-8F2B-F2369785F08F}">
      <dgm:prSet/>
      <dgm:spPr/>
      <dgm:t>
        <a:bodyPr/>
        <a:lstStyle/>
        <a:p>
          <a:endParaRPr lang="en-US"/>
        </a:p>
      </dgm:t>
    </dgm:pt>
    <dgm:pt modelId="{3AFAEB86-304A-409F-AE80-B374509BF880}">
      <dgm:prSet/>
      <dgm:spPr/>
      <dgm:t>
        <a:bodyPr/>
        <a:lstStyle/>
        <a:p>
          <a:r>
            <a:rPr lang="en-US" b="0" i="0"/>
            <a:t>Other factors</a:t>
          </a:r>
          <a:endParaRPr lang="en-US"/>
        </a:p>
      </dgm:t>
    </dgm:pt>
    <dgm:pt modelId="{8B487109-B2FA-44A8-BE07-338455B9DBA9}" type="parTrans" cxnId="{00F8D161-897F-4D84-88A7-35C26D31D6EE}">
      <dgm:prSet/>
      <dgm:spPr/>
      <dgm:t>
        <a:bodyPr/>
        <a:lstStyle/>
        <a:p>
          <a:endParaRPr lang="en-US"/>
        </a:p>
      </dgm:t>
    </dgm:pt>
    <dgm:pt modelId="{36B6E5D9-F54E-40F0-ACD0-53AB2AC8F00E}" type="sibTrans" cxnId="{00F8D161-897F-4D84-88A7-35C26D31D6EE}">
      <dgm:prSet/>
      <dgm:spPr/>
      <dgm:t>
        <a:bodyPr/>
        <a:lstStyle/>
        <a:p>
          <a:endParaRPr lang="en-US"/>
        </a:p>
      </dgm:t>
    </dgm:pt>
    <dgm:pt modelId="{5966E351-822A-48F9-8045-D1AE868A45BF}">
      <dgm:prSet/>
      <dgm:spPr/>
      <dgm:t>
        <a:bodyPr/>
        <a:lstStyle/>
        <a:p>
          <a:r>
            <a:rPr lang="en-US" b="0" i="0"/>
            <a:t>Time value of information as there is to money</a:t>
          </a:r>
          <a:endParaRPr lang="en-US"/>
        </a:p>
      </dgm:t>
    </dgm:pt>
    <dgm:pt modelId="{10A800F9-33E2-44F7-83D4-9E2BDA86B4D7}" type="parTrans" cxnId="{FAB2383C-31BE-4B0C-AB60-BA5566F95707}">
      <dgm:prSet/>
      <dgm:spPr/>
      <dgm:t>
        <a:bodyPr/>
        <a:lstStyle/>
        <a:p>
          <a:endParaRPr lang="en-US"/>
        </a:p>
      </dgm:t>
    </dgm:pt>
    <dgm:pt modelId="{4C051F57-07B1-4F93-BFE7-405D1C6D6C23}" type="sibTrans" cxnId="{FAB2383C-31BE-4B0C-AB60-BA5566F95707}">
      <dgm:prSet/>
      <dgm:spPr/>
      <dgm:t>
        <a:bodyPr/>
        <a:lstStyle/>
        <a:p>
          <a:endParaRPr lang="en-US"/>
        </a:p>
      </dgm:t>
    </dgm:pt>
    <dgm:pt modelId="{32114FA3-591A-4714-8009-D962F0142809}">
      <dgm:prSet/>
      <dgm:spPr/>
      <dgm:t>
        <a:bodyPr/>
        <a:lstStyle/>
        <a:p>
          <a:r>
            <a:rPr lang="en-US" b="0" i="0"/>
            <a:t>Cost of security versus potential loss</a:t>
          </a:r>
          <a:endParaRPr lang="en-US"/>
        </a:p>
      </dgm:t>
    </dgm:pt>
    <dgm:pt modelId="{D1F7B666-EF27-4AAE-B244-7FDEB2FA0D9F}" type="parTrans" cxnId="{B2F33350-5675-4A77-A48D-8471F0F50DF6}">
      <dgm:prSet/>
      <dgm:spPr/>
      <dgm:t>
        <a:bodyPr/>
        <a:lstStyle/>
        <a:p>
          <a:endParaRPr lang="en-US"/>
        </a:p>
      </dgm:t>
    </dgm:pt>
    <dgm:pt modelId="{AFD68383-F6F0-4029-820A-1EFEB2549F17}" type="sibTrans" cxnId="{B2F33350-5675-4A77-A48D-8471F0F50DF6}">
      <dgm:prSet/>
      <dgm:spPr/>
      <dgm:t>
        <a:bodyPr/>
        <a:lstStyle/>
        <a:p>
          <a:endParaRPr lang="en-US"/>
        </a:p>
      </dgm:t>
    </dgm:pt>
    <dgm:pt modelId="{EF6ED1EC-4D45-40F1-99DE-876764E32B5D}">
      <dgm:prSet/>
      <dgm:spPr/>
      <dgm:t>
        <a:bodyPr/>
        <a:lstStyle/>
        <a:p>
          <a:r>
            <a:rPr lang="en-US" b="0" i="0"/>
            <a:t>Security often breaks at weakest link</a:t>
          </a:r>
          <a:endParaRPr lang="en-US"/>
        </a:p>
      </dgm:t>
    </dgm:pt>
    <dgm:pt modelId="{453D82BF-BF65-4D75-9C6E-72A3D5B93827}" type="parTrans" cxnId="{A9978EA2-FED3-4BA6-8E5E-A16518810F4F}">
      <dgm:prSet/>
      <dgm:spPr/>
      <dgm:t>
        <a:bodyPr/>
        <a:lstStyle/>
        <a:p>
          <a:endParaRPr lang="en-US"/>
        </a:p>
      </dgm:t>
    </dgm:pt>
    <dgm:pt modelId="{D6245CD6-3B13-4FAA-A49A-326FCF643B23}" type="sibTrans" cxnId="{A9978EA2-FED3-4BA6-8E5E-A16518810F4F}">
      <dgm:prSet/>
      <dgm:spPr/>
      <dgm:t>
        <a:bodyPr/>
        <a:lstStyle/>
        <a:p>
          <a:endParaRPr lang="en-US"/>
        </a:p>
      </dgm:t>
    </dgm:pt>
    <dgm:pt modelId="{6EB43FE8-9EB3-644D-85B8-B42B9D20BF61}" type="pres">
      <dgm:prSet presAssocID="{020BB146-6775-4851-AE57-45D3722AA9DA}" presName="linear" presStyleCnt="0">
        <dgm:presLayoutVars>
          <dgm:dir/>
          <dgm:animLvl val="lvl"/>
          <dgm:resizeHandles val="exact"/>
        </dgm:presLayoutVars>
      </dgm:prSet>
      <dgm:spPr/>
    </dgm:pt>
    <dgm:pt modelId="{B0470BE5-C1EB-8F4E-AA97-16ECD0C63247}" type="pres">
      <dgm:prSet presAssocID="{9FC00C3B-EFDB-423D-9F17-C867DC1EC8BB}" presName="parentLin" presStyleCnt="0"/>
      <dgm:spPr/>
    </dgm:pt>
    <dgm:pt modelId="{81B3C317-DB74-004C-9792-5267C09FC66E}" type="pres">
      <dgm:prSet presAssocID="{9FC00C3B-EFDB-423D-9F17-C867DC1EC8BB}" presName="parentLeftMargin" presStyleLbl="node1" presStyleIdx="0" presStyleCnt="2"/>
      <dgm:spPr/>
    </dgm:pt>
    <dgm:pt modelId="{D9D190D2-8992-CB4A-B877-53A4A908281D}" type="pres">
      <dgm:prSet presAssocID="{9FC00C3B-EFDB-423D-9F17-C867DC1EC8BB}" presName="parentText" presStyleLbl="node1" presStyleIdx="0" presStyleCnt="2">
        <dgm:presLayoutVars>
          <dgm:chMax val="0"/>
          <dgm:bulletEnabled val="1"/>
        </dgm:presLayoutVars>
      </dgm:prSet>
      <dgm:spPr/>
    </dgm:pt>
    <dgm:pt modelId="{8C44F513-FEE1-FA44-A298-E29EB94D0F8D}" type="pres">
      <dgm:prSet presAssocID="{9FC00C3B-EFDB-423D-9F17-C867DC1EC8BB}" presName="negativeSpace" presStyleCnt="0"/>
      <dgm:spPr/>
    </dgm:pt>
    <dgm:pt modelId="{2C1FB6F2-A0E4-E246-A81F-588956EF3CDA}" type="pres">
      <dgm:prSet presAssocID="{9FC00C3B-EFDB-423D-9F17-C867DC1EC8BB}" presName="childText" presStyleLbl="conFgAcc1" presStyleIdx="0" presStyleCnt="2">
        <dgm:presLayoutVars>
          <dgm:bulletEnabled val="1"/>
        </dgm:presLayoutVars>
      </dgm:prSet>
      <dgm:spPr/>
    </dgm:pt>
    <dgm:pt modelId="{9DFE3B44-3489-FB40-BB59-E88D9BA54C19}" type="pres">
      <dgm:prSet presAssocID="{2ECE0C39-6A85-43AF-8BDF-57885C231426}" presName="spaceBetweenRectangles" presStyleCnt="0"/>
      <dgm:spPr/>
    </dgm:pt>
    <dgm:pt modelId="{F070744C-E6FC-B54C-A5CC-48B2F8D64358}" type="pres">
      <dgm:prSet presAssocID="{3AFAEB86-304A-409F-AE80-B374509BF880}" presName="parentLin" presStyleCnt="0"/>
      <dgm:spPr/>
    </dgm:pt>
    <dgm:pt modelId="{3E724807-98A5-7747-A775-70D6BA4020BD}" type="pres">
      <dgm:prSet presAssocID="{3AFAEB86-304A-409F-AE80-B374509BF880}" presName="parentLeftMargin" presStyleLbl="node1" presStyleIdx="0" presStyleCnt="2"/>
      <dgm:spPr/>
    </dgm:pt>
    <dgm:pt modelId="{089C3A97-E867-494A-ADE5-FCCD660D903E}" type="pres">
      <dgm:prSet presAssocID="{3AFAEB86-304A-409F-AE80-B374509BF880}" presName="parentText" presStyleLbl="node1" presStyleIdx="1" presStyleCnt="2">
        <dgm:presLayoutVars>
          <dgm:chMax val="0"/>
          <dgm:bulletEnabled val="1"/>
        </dgm:presLayoutVars>
      </dgm:prSet>
      <dgm:spPr/>
    </dgm:pt>
    <dgm:pt modelId="{40DE9C91-D745-6546-BAAF-B719759DE9E0}" type="pres">
      <dgm:prSet presAssocID="{3AFAEB86-304A-409F-AE80-B374509BF880}" presName="negativeSpace" presStyleCnt="0"/>
      <dgm:spPr/>
    </dgm:pt>
    <dgm:pt modelId="{FC83EC5C-A121-F547-81BE-D6EAE3A11348}" type="pres">
      <dgm:prSet presAssocID="{3AFAEB86-304A-409F-AE80-B374509BF880}" presName="childText" presStyleLbl="conFgAcc1" presStyleIdx="1" presStyleCnt="2">
        <dgm:presLayoutVars>
          <dgm:bulletEnabled val="1"/>
        </dgm:presLayoutVars>
      </dgm:prSet>
      <dgm:spPr/>
    </dgm:pt>
  </dgm:ptLst>
  <dgm:cxnLst>
    <dgm:cxn modelId="{5A567500-4A84-4388-8C79-ED474AAFDF74}" srcId="{020BB146-6775-4851-AE57-45D3722AA9DA}" destId="{9FC00C3B-EFDB-423D-9F17-C867DC1EC8BB}" srcOrd="0" destOrd="0" parTransId="{D8D92756-72A6-4E42-B159-ABBDE6ACA98F}" sibTransId="{2ECE0C39-6A85-43AF-8BDF-57885C231426}"/>
    <dgm:cxn modelId="{2C6ADE06-9264-AE49-86AA-18334E0C77FC}" type="presOf" srcId="{32C05420-24F9-4DFD-B50E-EF8933B38713}" destId="{2C1FB6F2-A0E4-E246-A81F-588956EF3CDA}" srcOrd="0" destOrd="2" presId="urn:microsoft.com/office/officeart/2005/8/layout/list1"/>
    <dgm:cxn modelId="{D59A4A1D-6C3D-2A4E-B0F1-C75DEB10E45B}" type="presOf" srcId="{5966E351-822A-48F9-8045-D1AE868A45BF}" destId="{FC83EC5C-A121-F547-81BE-D6EAE3A11348}" srcOrd="0" destOrd="0" presId="urn:microsoft.com/office/officeart/2005/8/layout/list1"/>
    <dgm:cxn modelId="{07657A3B-9AD7-433C-9C89-89E865EFD773}" srcId="{9FC00C3B-EFDB-423D-9F17-C867DC1EC8BB}" destId="{C6E509DD-AEF1-4261-9941-7A0EF2CA2BA9}" srcOrd="0" destOrd="0" parTransId="{4E12F44C-1BA7-4E28-91BB-21DCB5488120}" sibTransId="{5252669E-0330-44F1-92C8-38786D2688FD}"/>
    <dgm:cxn modelId="{FAB2383C-31BE-4B0C-AB60-BA5566F95707}" srcId="{3AFAEB86-304A-409F-AE80-B374509BF880}" destId="{5966E351-822A-48F9-8045-D1AE868A45BF}" srcOrd="0" destOrd="0" parTransId="{10A800F9-33E2-44F7-83D4-9E2BDA86B4D7}" sibTransId="{4C051F57-07B1-4F93-BFE7-405D1C6D6C23}"/>
    <dgm:cxn modelId="{F159C34B-240B-8B48-9555-5F3177822816}" type="presOf" srcId="{32114FA3-591A-4714-8009-D962F0142809}" destId="{FC83EC5C-A121-F547-81BE-D6EAE3A11348}" srcOrd="0" destOrd="1" presId="urn:microsoft.com/office/officeart/2005/8/layout/list1"/>
    <dgm:cxn modelId="{8B75374D-F532-EA4D-A370-17F413937D6B}" type="presOf" srcId="{C6E509DD-AEF1-4261-9941-7A0EF2CA2BA9}" destId="{2C1FB6F2-A0E4-E246-A81F-588956EF3CDA}" srcOrd="0" destOrd="0" presId="urn:microsoft.com/office/officeart/2005/8/layout/list1"/>
    <dgm:cxn modelId="{B2F33350-5675-4A77-A48D-8471F0F50DF6}" srcId="{3AFAEB86-304A-409F-AE80-B374509BF880}" destId="{32114FA3-591A-4714-8009-D962F0142809}" srcOrd="1" destOrd="0" parTransId="{D1F7B666-EF27-4AAE-B244-7FDEB2FA0D9F}" sibTransId="{AFD68383-F6F0-4029-820A-1EFEB2549F17}"/>
    <dgm:cxn modelId="{8FED6A5A-0862-9440-9FCF-2F126D9D7337}" type="presOf" srcId="{7D0D0D51-36BE-4490-AE32-342900EE2E17}" destId="{2C1FB6F2-A0E4-E246-A81F-588956EF3CDA}" srcOrd="0" destOrd="1" presId="urn:microsoft.com/office/officeart/2005/8/layout/list1"/>
    <dgm:cxn modelId="{00F8D161-897F-4D84-88A7-35C26D31D6EE}" srcId="{020BB146-6775-4851-AE57-45D3722AA9DA}" destId="{3AFAEB86-304A-409F-AE80-B374509BF880}" srcOrd="1" destOrd="0" parTransId="{8B487109-B2FA-44A8-BE07-338455B9DBA9}" sibTransId="{36B6E5D9-F54E-40F0-ACD0-53AB2AC8F00E}"/>
    <dgm:cxn modelId="{2A733767-D5D5-0C44-99B1-D072ED6D5170}" type="presOf" srcId="{3AFAEB86-304A-409F-AE80-B374509BF880}" destId="{3E724807-98A5-7747-A775-70D6BA4020BD}" srcOrd="0" destOrd="0" presId="urn:microsoft.com/office/officeart/2005/8/layout/list1"/>
    <dgm:cxn modelId="{66F4C06D-B293-1B42-ADE3-4E5619E872DC}" type="presOf" srcId="{9FC00C3B-EFDB-423D-9F17-C867DC1EC8BB}" destId="{81B3C317-DB74-004C-9792-5267C09FC66E}" srcOrd="0" destOrd="0" presId="urn:microsoft.com/office/officeart/2005/8/layout/list1"/>
    <dgm:cxn modelId="{3AC5F570-B821-4392-8F2B-F2369785F08F}" srcId="{9FC00C3B-EFDB-423D-9F17-C867DC1EC8BB}" destId="{32C05420-24F9-4DFD-B50E-EF8933B38713}" srcOrd="2" destOrd="0" parTransId="{738C9534-3B79-4FCE-9C98-0976326EF9BC}" sibTransId="{38072BA4-5BEE-401D-9FFC-BEEBFBFC0FBD}"/>
    <dgm:cxn modelId="{30E0A682-C897-DB4C-B078-BC92E0C0D7DA}" type="presOf" srcId="{020BB146-6775-4851-AE57-45D3722AA9DA}" destId="{6EB43FE8-9EB3-644D-85B8-B42B9D20BF61}" srcOrd="0" destOrd="0" presId="urn:microsoft.com/office/officeart/2005/8/layout/list1"/>
    <dgm:cxn modelId="{A9978EA2-FED3-4BA6-8E5E-A16518810F4F}" srcId="{3AFAEB86-304A-409F-AE80-B374509BF880}" destId="{EF6ED1EC-4D45-40F1-99DE-876764E32B5D}" srcOrd="2" destOrd="0" parTransId="{453D82BF-BF65-4D75-9C6E-72A3D5B93827}" sibTransId="{D6245CD6-3B13-4FAA-A49A-326FCF643B23}"/>
    <dgm:cxn modelId="{3E0D9CB7-8581-4548-B05C-029D362FC3E5}" srcId="{9FC00C3B-EFDB-423D-9F17-C867DC1EC8BB}" destId="{7D0D0D51-36BE-4490-AE32-342900EE2E17}" srcOrd="1" destOrd="0" parTransId="{9751F675-9B18-4E41-A4F5-3EFC22815287}" sibTransId="{A076DF7D-41D3-487B-9F72-FEFCE1806919}"/>
    <dgm:cxn modelId="{A93DC3E1-2F22-BB46-AACA-8FF7E55AAC83}" type="presOf" srcId="{3AFAEB86-304A-409F-AE80-B374509BF880}" destId="{089C3A97-E867-494A-ADE5-FCCD660D903E}" srcOrd="1" destOrd="0" presId="urn:microsoft.com/office/officeart/2005/8/layout/list1"/>
    <dgm:cxn modelId="{F115DBEB-CE24-DE42-9058-2C1F32875778}" type="presOf" srcId="{9FC00C3B-EFDB-423D-9F17-C867DC1EC8BB}" destId="{D9D190D2-8992-CB4A-B877-53A4A908281D}" srcOrd="1" destOrd="0" presId="urn:microsoft.com/office/officeart/2005/8/layout/list1"/>
    <dgm:cxn modelId="{69B1D9F2-416B-614B-A56B-775F64C64B34}" type="presOf" srcId="{EF6ED1EC-4D45-40F1-99DE-876764E32B5D}" destId="{FC83EC5C-A121-F547-81BE-D6EAE3A11348}" srcOrd="0" destOrd="2" presId="urn:microsoft.com/office/officeart/2005/8/layout/list1"/>
    <dgm:cxn modelId="{EFA7EBCB-2D4D-2342-9C6E-05804ABC2E9A}" type="presParOf" srcId="{6EB43FE8-9EB3-644D-85B8-B42B9D20BF61}" destId="{B0470BE5-C1EB-8F4E-AA97-16ECD0C63247}" srcOrd="0" destOrd="0" presId="urn:microsoft.com/office/officeart/2005/8/layout/list1"/>
    <dgm:cxn modelId="{BB8FBBC2-CB22-0749-ACA5-862EDEB699BD}" type="presParOf" srcId="{B0470BE5-C1EB-8F4E-AA97-16ECD0C63247}" destId="{81B3C317-DB74-004C-9792-5267C09FC66E}" srcOrd="0" destOrd="0" presId="urn:microsoft.com/office/officeart/2005/8/layout/list1"/>
    <dgm:cxn modelId="{7A26FB99-F122-1945-9D03-B458249E0843}" type="presParOf" srcId="{B0470BE5-C1EB-8F4E-AA97-16ECD0C63247}" destId="{D9D190D2-8992-CB4A-B877-53A4A908281D}" srcOrd="1" destOrd="0" presId="urn:microsoft.com/office/officeart/2005/8/layout/list1"/>
    <dgm:cxn modelId="{DCA1463E-27B2-C14E-8F70-2CBFCB9E4C42}" type="presParOf" srcId="{6EB43FE8-9EB3-644D-85B8-B42B9D20BF61}" destId="{8C44F513-FEE1-FA44-A298-E29EB94D0F8D}" srcOrd="1" destOrd="0" presId="urn:microsoft.com/office/officeart/2005/8/layout/list1"/>
    <dgm:cxn modelId="{CF249546-EBDB-DB4D-B5B6-D280F6183747}" type="presParOf" srcId="{6EB43FE8-9EB3-644D-85B8-B42B9D20BF61}" destId="{2C1FB6F2-A0E4-E246-A81F-588956EF3CDA}" srcOrd="2" destOrd="0" presId="urn:microsoft.com/office/officeart/2005/8/layout/list1"/>
    <dgm:cxn modelId="{ADF5D7EE-7B00-D34B-A527-43307C17F107}" type="presParOf" srcId="{6EB43FE8-9EB3-644D-85B8-B42B9D20BF61}" destId="{9DFE3B44-3489-FB40-BB59-E88D9BA54C19}" srcOrd="3" destOrd="0" presId="urn:microsoft.com/office/officeart/2005/8/layout/list1"/>
    <dgm:cxn modelId="{CC314C87-C645-B244-BFE6-3F0F5987E1F7}" type="presParOf" srcId="{6EB43FE8-9EB3-644D-85B8-B42B9D20BF61}" destId="{F070744C-E6FC-B54C-A5CC-48B2F8D64358}" srcOrd="4" destOrd="0" presId="urn:microsoft.com/office/officeart/2005/8/layout/list1"/>
    <dgm:cxn modelId="{61702D07-6975-4C4D-84EE-0F3A66AD0F6B}" type="presParOf" srcId="{F070744C-E6FC-B54C-A5CC-48B2F8D64358}" destId="{3E724807-98A5-7747-A775-70D6BA4020BD}" srcOrd="0" destOrd="0" presId="urn:microsoft.com/office/officeart/2005/8/layout/list1"/>
    <dgm:cxn modelId="{5F466ED2-8066-D645-BCE6-AC74ED812B0A}" type="presParOf" srcId="{F070744C-E6FC-B54C-A5CC-48B2F8D64358}" destId="{089C3A97-E867-494A-ADE5-FCCD660D903E}" srcOrd="1" destOrd="0" presId="urn:microsoft.com/office/officeart/2005/8/layout/list1"/>
    <dgm:cxn modelId="{17D8E4DC-3DF6-F44F-811D-9FA980E22547}" type="presParOf" srcId="{6EB43FE8-9EB3-644D-85B8-B42B9D20BF61}" destId="{40DE9C91-D745-6546-BAAF-B719759DE9E0}" srcOrd="5" destOrd="0" presId="urn:microsoft.com/office/officeart/2005/8/layout/list1"/>
    <dgm:cxn modelId="{C742B80F-FB44-BC4A-BA85-CC196AE8AA3E}" type="presParOf" srcId="{6EB43FE8-9EB3-644D-85B8-B42B9D20BF61}" destId="{FC83EC5C-A121-F547-81BE-D6EAE3A1134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CFD58C-FB1A-465A-8BE5-A56A17AA7F1D}"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44E8E987-88C9-4B97-A7ED-E165A6C662C5}">
      <dgm:prSet/>
      <dgm:spPr/>
      <dgm:t>
        <a:bodyPr/>
        <a:lstStyle/>
        <a:p>
          <a:r>
            <a:rPr lang="en-US" b="0" i="0"/>
            <a:t>Ease of use</a:t>
          </a:r>
          <a:endParaRPr lang="en-US"/>
        </a:p>
      </dgm:t>
    </dgm:pt>
    <dgm:pt modelId="{40DD62BB-C511-4580-9276-C3D9D171F3A3}" type="parTrans" cxnId="{235985BB-DBE0-4AAD-AB53-67F8DEDD8F7D}">
      <dgm:prSet/>
      <dgm:spPr/>
      <dgm:t>
        <a:bodyPr/>
        <a:lstStyle/>
        <a:p>
          <a:endParaRPr lang="en-US"/>
        </a:p>
      </dgm:t>
    </dgm:pt>
    <dgm:pt modelId="{02A7510B-F7D6-4B3D-969F-FAB4A7B0F038}" type="sibTrans" cxnId="{235985BB-DBE0-4AAD-AB53-67F8DEDD8F7D}">
      <dgm:prSet/>
      <dgm:spPr/>
      <dgm:t>
        <a:bodyPr/>
        <a:lstStyle/>
        <a:p>
          <a:endParaRPr lang="en-US"/>
        </a:p>
      </dgm:t>
    </dgm:pt>
    <dgm:pt modelId="{88315832-9689-41C9-AEA5-BA65677ED1A0}">
      <dgm:prSet/>
      <dgm:spPr/>
      <dgm:t>
        <a:bodyPr/>
        <a:lstStyle/>
        <a:p>
          <a:r>
            <a:rPr lang="en-US" b="0" i="0"/>
            <a:t>The more security measures added, the more difficult a site is to use, and the slower it becomes</a:t>
          </a:r>
          <a:endParaRPr lang="en-US"/>
        </a:p>
      </dgm:t>
    </dgm:pt>
    <dgm:pt modelId="{67D7B4C8-51C0-41C3-B1FA-6E8D95CEA485}" type="parTrans" cxnId="{A7982FBC-301D-4696-8562-7F16A82CE1CB}">
      <dgm:prSet/>
      <dgm:spPr/>
      <dgm:t>
        <a:bodyPr/>
        <a:lstStyle/>
        <a:p>
          <a:endParaRPr lang="en-US"/>
        </a:p>
      </dgm:t>
    </dgm:pt>
    <dgm:pt modelId="{1C090CD4-2AD0-4DFC-962C-391A951BBDB7}" type="sibTrans" cxnId="{A7982FBC-301D-4696-8562-7F16A82CE1CB}">
      <dgm:prSet/>
      <dgm:spPr/>
      <dgm:t>
        <a:bodyPr/>
        <a:lstStyle/>
        <a:p>
          <a:endParaRPr lang="en-US"/>
        </a:p>
      </dgm:t>
    </dgm:pt>
    <dgm:pt modelId="{1E3A3BFB-5854-4C61-83F7-3B6788078649}">
      <dgm:prSet/>
      <dgm:spPr/>
      <dgm:t>
        <a:bodyPr/>
        <a:lstStyle/>
        <a:p>
          <a:r>
            <a:rPr lang="en-US" b="0" i="0"/>
            <a:t>Public safety and criminal uses of the Internet</a:t>
          </a:r>
          <a:endParaRPr lang="en-US"/>
        </a:p>
      </dgm:t>
    </dgm:pt>
    <dgm:pt modelId="{3FB59CEB-148F-4999-9C34-77485D3CBA03}" type="parTrans" cxnId="{43DA495A-CA2B-437C-BCFE-5DD5858E3A9A}">
      <dgm:prSet/>
      <dgm:spPr/>
      <dgm:t>
        <a:bodyPr/>
        <a:lstStyle/>
        <a:p>
          <a:endParaRPr lang="en-US"/>
        </a:p>
      </dgm:t>
    </dgm:pt>
    <dgm:pt modelId="{7B76ADB3-9838-4E02-9382-94AD0349C9ED}" type="sibTrans" cxnId="{43DA495A-CA2B-437C-BCFE-5DD5858E3A9A}">
      <dgm:prSet/>
      <dgm:spPr/>
      <dgm:t>
        <a:bodyPr/>
        <a:lstStyle/>
        <a:p>
          <a:endParaRPr lang="en-US"/>
        </a:p>
      </dgm:t>
    </dgm:pt>
    <dgm:pt modelId="{CF5F54A8-1ACD-4C43-B2EF-62E3BD1B39C4}">
      <dgm:prSet/>
      <dgm:spPr/>
      <dgm:t>
        <a:bodyPr/>
        <a:lstStyle/>
        <a:p>
          <a:r>
            <a:rPr lang="en-US" b="0" i="0"/>
            <a:t>Use of technology by criminals to plan crimes or threaten nation-state</a:t>
          </a:r>
          <a:endParaRPr lang="en-US"/>
        </a:p>
      </dgm:t>
    </dgm:pt>
    <dgm:pt modelId="{9FFA210E-218D-4098-B359-61898F19909A}" type="parTrans" cxnId="{FD4E8583-2AB6-409A-A865-C85EF64BD9F0}">
      <dgm:prSet/>
      <dgm:spPr/>
      <dgm:t>
        <a:bodyPr/>
        <a:lstStyle/>
        <a:p>
          <a:endParaRPr lang="en-US"/>
        </a:p>
      </dgm:t>
    </dgm:pt>
    <dgm:pt modelId="{6EDE46AC-1600-4B90-9F03-56537366B044}" type="sibTrans" cxnId="{FD4E8583-2AB6-409A-A865-C85EF64BD9F0}">
      <dgm:prSet/>
      <dgm:spPr/>
      <dgm:t>
        <a:bodyPr/>
        <a:lstStyle/>
        <a:p>
          <a:endParaRPr lang="en-US"/>
        </a:p>
      </dgm:t>
    </dgm:pt>
    <dgm:pt modelId="{0C4743CE-E50D-0E4B-BA7E-EAD891117DB2}" type="pres">
      <dgm:prSet presAssocID="{4DCFD58C-FB1A-465A-8BE5-A56A17AA7F1D}" presName="linear" presStyleCnt="0">
        <dgm:presLayoutVars>
          <dgm:dir/>
          <dgm:animLvl val="lvl"/>
          <dgm:resizeHandles val="exact"/>
        </dgm:presLayoutVars>
      </dgm:prSet>
      <dgm:spPr/>
    </dgm:pt>
    <dgm:pt modelId="{FD28798D-94E6-9B4D-95CB-F674459C84B8}" type="pres">
      <dgm:prSet presAssocID="{44E8E987-88C9-4B97-A7ED-E165A6C662C5}" presName="parentLin" presStyleCnt="0"/>
      <dgm:spPr/>
    </dgm:pt>
    <dgm:pt modelId="{0C6195D5-55B9-3C41-97DC-A113C4883A23}" type="pres">
      <dgm:prSet presAssocID="{44E8E987-88C9-4B97-A7ED-E165A6C662C5}" presName="parentLeftMargin" presStyleLbl="node1" presStyleIdx="0" presStyleCnt="2"/>
      <dgm:spPr/>
    </dgm:pt>
    <dgm:pt modelId="{FB32C2F5-5A0C-1546-BBCC-E89716099784}" type="pres">
      <dgm:prSet presAssocID="{44E8E987-88C9-4B97-A7ED-E165A6C662C5}" presName="parentText" presStyleLbl="node1" presStyleIdx="0" presStyleCnt="2">
        <dgm:presLayoutVars>
          <dgm:chMax val="0"/>
          <dgm:bulletEnabled val="1"/>
        </dgm:presLayoutVars>
      </dgm:prSet>
      <dgm:spPr/>
    </dgm:pt>
    <dgm:pt modelId="{E6F9BDA3-B7DF-6344-8761-56D8794D51A3}" type="pres">
      <dgm:prSet presAssocID="{44E8E987-88C9-4B97-A7ED-E165A6C662C5}" presName="negativeSpace" presStyleCnt="0"/>
      <dgm:spPr/>
    </dgm:pt>
    <dgm:pt modelId="{DBAF297D-7A00-F74E-87DC-BB08EEE7F2D9}" type="pres">
      <dgm:prSet presAssocID="{44E8E987-88C9-4B97-A7ED-E165A6C662C5}" presName="childText" presStyleLbl="conFgAcc1" presStyleIdx="0" presStyleCnt="2">
        <dgm:presLayoutVars>
          <dgm:bulletEnabled val="1"/>
        </dgm:presLayoutVars>
      </dgm:prSet>
      <dgm:spPr/>
    </dgm:pt>
    <dgm:pt modelId="{8EF0A0A0-1E91-7846-A7D7-98A351564D0B}" type="pres">
      <dgm:prSet presAssocID="{02A7510B-F7D6-4B3D-969F-FAB4A7B0F038}" presName="spaceBetweenRectangles" presStyleCnt="0"/>
      <dgm:spPr/>
    </dgm:pt>
    <dgm:pt modelId="{6A3E27F5-28F4-704B-9704-FA316E7EE8A9}" type="pres">
      <dgm:prSet presAssocID="{1E3A3BFB-5854-4C61-83F7-3B6788078649}" presName="parentLin" presStyleCnt="0"/>
      <dgm:spPr/>
    </dgm:pt>
    <dgm:pt modelId="{70C18FCD-348E-DB44-9989-C08D1E692A43}" type="pres">
      <dgm:prSet presAssocID="{1E3A3BFB-5854-4C61-83F7-3B6788078649}" presName="parentLeftMargin" presStyleLbl="node1" presStyleIdx="0" presStyleCnt="2"/>
      <dgm:spPr/>
    </dgm:pt>
    <dgm:pt modelId="{0757278B-8871-734C-8BFA-36C2DF3D90F2}" type="pres">
      <dgm:prSet presAssocID="{1E3A3BFB-5854-4C61-83F7-3B6788078649}" presName="parentText" presStyleLbl="node1" presStyleIdx="1" presStyleCnt="2">
        <dgm:presLayoutVars>
          <dgm:chMax val="0"/>
          <dgm:bulletEnabled val="1"/>
        </dgm:presLayoutVars>
      </dgm:prSet>
      <dgm:spPr/>
    </dgm:pt>
    <dgm:pt modelId="{3A06AC40-DA70-C24E-9949-A950BFA06F4E}" type="pres">
      <dgm:prSet presAssocID="{1E3A3BFB-5854-4C61-83F7-3B6788078649}" presName="negativeSpace" presStyleCnt="0"/>
      <dgm:spPr/>
    </dgm:pt>
    <dgm:pt modelId="{8C9A377C-11B1-B44E-8680-AFF43A625DEC}" type="pres">
      <dgm:prSet presAssocID="{1E3A3BFB-5854-4C61-83F7-3B6788078649}" presName="childText" presStyleLbl="conFgAcc1" presStyleIdx="1" presStyleCnt="2">
        <dgm:presLayoutVars>
          <dgm:bulletEnabled val="1"/>
        </dgm:presLayoutVars>
      </dgm:prSet>
      <dgm:spPr/>
    </dgm:pt>
  </dgm:ptLst>
  <dgm:cxnLst>
    <dgm:cxn modelId="{9DB4F646-83BA-344B-891D-C060AE70CC74}" type="presOf" srcId="{44E8E987-88C9-4B97-A7ED-E165A6C662C5}" destId="{0C6195D5-55B9-3C41-97DC-A113C4883A23}" srcOrd="0" destOrd="0" presId="urn:microsoft.com/office/officeart/2005/8/layout/list1"/>
    <dgm:cxn modelId="{2725F247-1438-ED46-97C4-8E68E8C904FD}" type="presOf" srcId="{44E8E987-88C9-4B97-A7ED-E165A6C662C5}" destId="{FB32C2F5-5A0C-1546-BBCC-E89716099784}" srcOrd="1" destOrd="0" presId="urn:microsoft.com/office/officeart/2005/8/layout/list1"/>
    <dgm:cxn modelId="{36E2C854-05DF-3444-8C74-0AC0CC7877BD}" type="presOf" srcId="{88315832-9689-41C9-AEA5-BA65677ED1A0}" destId="{DBAF297D-7A00-F74E-87DC-BB08EEE7F2D9}" srcOrd="0" destOrd="0" presId="urn:microsoft.com/office/officeart/2005/8/layout/list1"/>
    <dgm:cxn modelId="{43DA495A-CA2B-437C-BCFE-5DD5858E3A9A}" srcId="{4DCFD58C-FB1A-465A-8BE5-A56A17AA7F1D}" destId="{1E3A3BFB-5854-4C61-83F7-3B6788078649}" srcOrd="1" destOrd="0" parTransId="{3FB59CEB-148F-4999-9C34-77485D3CBA03}" sibTransId="{7B76ADB3-9838-4E02-9382-94AD0349C9ED}"/>
    <dgm:cxn modelId="{2E268765-27BC-F242-9BD1-AAB1BB9DA6A0}" type="presOf" srcId="{4DCFD58C-FB1A-465A-8BE5-A56A17AA7F1D}" destId="{0C4743CE-E50D-0E4B-BA7E-EAD891117DB2}" srcOrd="0" destOrd="0" presId="urn:microsoft.com/office/officeart/2005/8/layout/list1"/>
    <dgm:cxn modelId="{FD4E8583-2AB6-409A-A865-C85EF64BD9F0}" srcId="{1E3A3BFB-5854-4C61-83F7-3B6788078649}" destId="{CF5F54A8-1ACD-4C43-B2EF-62E3BD1B39C4}" srcOrd="0" destOrd="0" parTransId="{9FFA210E-218D-4098-B359-61898F19909A}" sibTransId="{6EDE46AC-1600-4B90-9F03-56537366B044}"/>
    <dgm:cxn modelId="{22359195-512D-0D45-8485-285753EBA38F}" type="presOf" srcId="{1E3A3BFB-5854-4C61-83F7-3B6788078649}" destId="{0757278B-8871-734C-8BFA-36C2DF3D90F2}" srcOrd="1" destOrd="0" presId="urn:microsoft.com/office/officeart/2005/8/layout/list1"/>
    <dgm:cxn modelId="{235985BB-DBE0-4AAD-AB53-67F8DEDD8F7D}" srcId="{4DCFD58C-FB1A-465A-8BE5-A56A17AA7F1D}" destId="{44E8E987-88C9-4B97-A7ED-E165A6C662C5}" srcOrd="0" destOrd="0" parTransId="{40DD62BB-C511-4580-9276-C3D9D171F3A3}" sibTransId="{02A7510B-F7D6-4B3D-969F-FAB4A7B0F038}"/>
    <dgm:cxn modelId="{A7982FBC-301D-4696-8562-7F16A82CE1CB}" srcId="{44E8E987-88C9-4B97-A7ED-E165A6C662C5}" destId="{88315832-9689-41C9-AEA5-BA65677ED1A0}" srcOrd="0" destOrd="0" parTransId="{67D7B4C8-51C0-41C3-B1FA-6E8D95CEA485}" sibTransId="{1C090CD4-2AD0-4DFC-962C-391A951BBDB7}"/>
    <dgm:cxn modelId="{0D4B5CBD-C482-C84A-815F-9DE163C2A5F5}" type="presOf" srcId="{1E3A3BFB-5854-4C61-83F7-3B6788078649}" destId="{70C18FCD-348E-DB44-9989-C08D1E692A43}" srcOrd="0" destOrd="0" presId="urn:microsoft.com/office/officeart/2005/8/layout/list1"/>
    <dgm:cxn modelId="{A53828C2-2BC6-C34A-AEF7-956FFD413649}" type="presOf" srcId="{CF5F54A8-1ACD-4C43-B2EF-62E3BD1B39C4}" destId="{8C9A377C-11B1-B44E-8680-AFF43A625DEC}" srcOrd="0" destOrd="0" presId="urn:microsoft.com/office/officeart/2005/8/layout/list1"/>
    <dgm:cxn modelId="{D6DBAD34-D322-F64F-A29E-1E71A3519A8A}" type="presParOf" srcId="{0C4743CE-E50D-0E4B-BA7E-EAD891117DB2}" destId="{FD28798D-94E6-9B4D-95CB-F674459C84B8}" srcOrd="0" destOrd="0" presId="urn:microsoft.com/office/officeart/2005/8/layout/list1"/>
    <dgm:cxn modelId="{4B33DEEB-445A-F343-ACB1-D094AD1C3485}" type="presParOf" srcId="{FD28798D-94E6-9B4D-95CB-F674459C84B8}" destId="{0C6195D5-55B9-3C41-97DC-A113C4883A23}" srcOrd="0" destOrd="0" presId="urn:microsoft.com/office/officeart/2005/8/layout/list1"/>
    <dgm:cxn modelId="{5AFD2206-99D8-F442-84C9-A3DB32BE5265}" type="presParOf" srcId="{FD28798D-94E6-9B4D-95CB-F674459C84B8}" destId="{FB32C2F5-5A0C-1546-BBCC-E89716099784}" srcOrd="1" destOrd="0" presId="urn:microsoft.com/office/officeart/2005/8/layout/list1"/>
    <dgm:cxn modelId="{D5B7C3CE-3757-D74D-A667-D3FB5D563E72}" type="presParOf" srcId="{0C4743CE-E50D-0E4B-BA7E-EAD891117DB2}" destId="{E6F9BDA3-B7DF-6344-8761-56D8794D51A3}" srcOrd="1" destOrd="0" presId="urn:microsoft.com/office/officeart/2005/8/layout/list1"/>
    <dgm:cxn modelId="{A9F4CB64-6F4A-604A-8F31-7FA0FEE578AD}" type="presParOf" srcId="{0C4743CE-E50D-0E4B-BA7E-EAD891117DB2}" destId="{DBAF297D-7A00-F74E-87DC-BB08EEE7F2D9}" srcOrd="2" destOrd="0" presId="urn:microsoft.com/office/officeart/2005/8/layout/list1"/>
    <dgm:cxn modelId="{87B0E5CE-3475-7344-AF9A-64160E2B36D3}" type="presParOf" srcId="{0C4743CE-E50D-0E4B-BA7E-EAD891117DB2}" destId="{8EF0A0A0-1E91-7846-A7D7-98A351564D0B}" srcOrd="3" destOrd="0" presId="urn:microsoft.com/office/officeart/2005/8/layout/list1"/>
    <dgm:cxn modelId="{49955157-C94F-DC4A-8ADB-750436252E81}" type="presParOf" srcId="{0C4743CE-E50D-0E4B-BA7E-EAD891117DB2}" destId="{6A3E27F5-28F4-704B-9704-FA316E7EE8A9}" srcOrd="4" destOrd="0" presId="urn:microsoft.com/office/officeart/2005/8/layout/list1"/>
    <dgm:cxn modelId="{137E16D0-AD5A-3E4D-AFA7-02C0E0F634A1}" type="presParOf" srcId="{6A3E27F5-28F4-704B-9704-FA316E7EE8A9}" destId="{70C18FCD-348E-DB44-9989-C08D1E692A43}" srcOrd="0" destOrd="0" presId="urn:microsoft.com/office/officeart/2005/8/layout/list1"/>
    <dgm:cxn modelId="{5B8A8790-110A-104C-8A33-7338040A11D6}" type="presParOf" srcId="{6A3E27F5-28F4-704B-9704-FA316E7EE8A9}" destId="{0757278B-8871-734C-8BFA-36C2DF3D90F2}" srcOrd="1" destOrd="0" presId="urn:microsoft.com/office/officeart/2005/8/layout/list1"/>
    <dgm:cxn modelId="{83DEF3A8-BE6B-664B-AE53-333F34EF1942}" type="presParOf" srcId="{0C4743CE-E50D-0E4B-BA7E-EAD891117DB2}" destId="{3A06AC40-DA70-C24E-9949-A950BFA06F4E}" srcOrd="5" destOrd="0" presId="urn:microsoft.com/office/officeart/2005/8/layout/list1"/>
    <dgm:cxn modelId="{DA3B0998-1B1F-A84A-ABF0-35C81C3A448B}" type="presParOf" srcId="{0C4743CE-E50D-0E4B-BA7E-EAD891117DB2}" destId="{8C9A377C-11B1-B44E-8680-AFF43A625DE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8CD63F-4019-46E0-8D82-2D775994C74B}"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74C58B9F-9FBE-44F1-B7F2-8D5A8C36EFBC}">
      <dgm:prSet/>
      <dgm:spPr/>
      <dgm:t>
        <a:bodyPr/>
        <a:lstStyle/>
        <a:p>
          <a:r>
            <a:rPr lang="en-US" b="1" i="0"/>
            <a:t>Exploits</a:t>
          </a:r>
          <a:r>
            <a:rPr lang="en-US" b="0" i="0"/>
            <a:t> – software vulnerability in OS</a:t>
          </a:r>
          <a:endParaRPr lang="en-US"/>
        </a:p>
      </dgm:t>
    </dgm:pt>
    <dgm:pt modelId="{D1DBEBE5-C3B1-4857-B12A-E7635199B0C5}" type="parTrans" cxnId="{DE96AA31-B21D-4F43-96C7-87CC9934E118}">
      <dgm:prSet/>
      <dgm:spPr/>
      <dgm:t>
        <a:bodyPr/>
        <a:lstStyle/>
        <a:p>
          <a:endParaRPr lang="en-US"/>
        </a:p>
      </dgm:t>
    </dgm:pt>
    <dgm:pt modelId="{592B9ABC-DFE9-41BD-93AB-907ED43E4AB0}" type="sibTrans" cxnId="{DE96AA31-B21D-4F43-96C7-87CC9934E118}">
      <dgm:prSet/>
      <dgm:spPr/>
      <dgm:t>
        <a:bodyPr/>
        <a:lstStyle/>
        <a:p>
          <a:endParaRPr lang="en-US"/>
        </a:p>
      </dgm:t>
    </dgm:pt>
    <dgm:pt modelId="{07A56A7D-85DF-4792-9A04-4911679D7830}">
      <dgm:prSet/>
      <dgm:spPr/>
      <dgm:t>
        <a:bodyPr/>
        <a:lstStyle/>
        <a:p>
          <a:r>
            <a:rPr lang="en-US" b="1" i="0"/>
            <a:t>Exploit kits </a:t>
          </a:r>
          <a:r>
            <a:rPr lang="en-US" b="0" i="0"/>
            <a:t>– collection of exploits bundled together and rented or sold as a commercial product</a:t>
          </a:r>
          <a:endParaRPr lang="en-US"/>
        </a:p>
      </dgm:t>
    </dgm:pt>
    <dgm:pt modelId="{72777000-F8AD-41F4-8E37-233D53EFEFD0}" type="parTrans" cxnId="{E9600425-6D3D-4A97-866D-E5545506FD5C}">
      <dgm:prSet/>
      <dgm:spPr/>
      <dgm:t>
        <a:bodyPr/>
        <a:lstStyle/>
        <a:p>
          <a:endParaRPr lang="en-US"/>
        </a:p>
      </dgm:t>
    </dgm:pt>
    <dgm:pt modelId="{948155CF-4774-4081-B004-14F6DA254989}" type="sibTrans" cxnId="{E9600425-6D3D-4A97-866D-E5545506FD5C}">
      <dgm:prSet/>
      <dgm:spPr/>
      <dgm:t>
        <a:bodyPr/>
        <a:lstStyle/>
        <a:p>
          <a:endParaRPr lang="en-US"/>
        </a:p>
      </dgm:t>
    </dgm:pt>
    <dgm:pt modelId="{CF11ED41-6EE3-4CA5-9872-21C6C235FDFA}">
      <dgm:prSet/>
      <dgm:spPr/>
      <dgm:t>
        <a:bodyPr/>
        <a:lstStyle/>
        <a:p>
          <a:r>
            <a:rPr lang="en-US" b="1" i="0" err="1"/>
            <a:t>Malvertising</a:t>
          </a:r>
          <a:r>
            <a:rPr lang="en-US" b="0" i="0"/>
            <a:t> – Online advertising that contains malicious code</a:t>
          </a:r>
          <a:endParaRPr lang="en-US"/>
        </a:p>
      </dgm:t>
    </dgm:pt>
    <dgm:pt modelId="{1D7FACBF-D7BD-42E6-9DA6-EE1B5D88C512}" type="parTrans" cxnId="{DA6AC252-44BC-4C4D-A241-A27C65AD5A52}">
      <dgm:prSet/>
      <dgm:spPr/>
      <dgm:t>
        <a:bodyPr/>
        <a:lstStyle/>
        <a:p>
          <a:endParaRPr lang="en-US"/>
        </a:p>
      </dgm:t>
    </dgm:pt>
    <dgm:pt modelId="{F84796FA-07D8-4089-8C27-DF2A5789CB52}" type="sibTrans" cxnId="{DA6AC252-44BC-4C4D-A241-A27C65AD5A52}">
      <dgm:prSet/>
      <dgm:spPr/>
      <dgm:t>
        <a:bodyPr/>
        <a:lstStyle/>
        <a:p>
          <a:endParaRPr lang="en-US"/>
        </a:p>
      </dgm:t>
    </dgm:pt>
    <dgm:pt modelId="{EF00855C-1827-496C-9FC0-584DFFCF4390}">
      <dgm:prSet/>
      <dgm:spPr/>
      <dgm:t>
        <a:bodyPr/>
        <a:lstStyle/>
        <a:p>
          <a:r>
            <a:rPr lang="en-US" b="1" i="0"/>
            <a:t>Drive-by downloads </a:t>
          </a:r>
          <a:r>
            <a:rPr lang="en-US" b="0" i="0"/>
            <a:t>– malware that comes with a download file that a user requests</a:t>
          </a:r>
          <a:endParaRPr lang="en-US"/>
        </a:p>
      </dgm:t>
    </dgm:pt>
    <dgm:pt modelId="{02DF8936-4F6A-460C-BA62-C3B73481F438}" type="parTrans" cxnId="{B5C596AB-AB55-44BE-9C31-ACA7822E6D23}">
      <dgm:prSet/>
      <dgm:spPr/>
      <dgm:t>
        <a:bodyPr/>
        <a:lstStyle/>
        <a:p>
          <a:endParaRPr lang="en-US"/>
        </a:p>
      </dgm:t>
    </dgm:pt>
    <dgm:pt modelId="{75CCDDF6-689D-4432-A56B-3C05F07594C3}" type="sibTrans" cxnId="{B5C596AB-AB55-44BE-9C31-ACA7822E6D23}">
      <dgm:prSet/>
      <dgm:spPr/>
      <dgm:t>
        <a:bodyPr/>
        <a:lstStyle/>
        <a:p>
          <a:endParaRPr lang="en-US"/>
        </a:p>
      </dgm:t>
    </dgm:pt>
    <dgm:pt modelId="{840CE6B0-C7DA-4ADF-B16F-A229B77360F3}">
      <dgm:prSet/>
      <dgm:spPr/>
      <dgm:t>
        <a:bodyPr/>
        <a:lstStyle/>
        <a:p>
          <a:r>
            <a:rPr lang="en-US" b="1" i="0"/>
            <a:t>Viruses</a:t>
          </a:r>
          <a:r>
            <a:rPr lang="en-US" b="0" i="0"/>
            <a:t> – spreads from file to file via a host</a:t>
          </a:r>
          <a:endParaRPr lang="en-US"/>
        </a:p>
      </dgm:t>
    </dgm:pt>
    <dgm:pt modelId="{85EFF6BA-0E28-446D-B994-785B160F596F}" type="parTrans" cxnId="{19F47BCB-8FCC-4793-A79C-7644415A4DAB}">
      <dgm:prSet/>
      <dgm:spPr/>
      <dgm:t>
        <a:bodyPr/>
        <a:lstStyle/>
        <a:p>
          <a:endParaRPr lang="en-US"/>
        </a:p>
      </dgm:t>
    </dgm:pt>
    <dgm:pt modelId="{D3DFC6A0-3BDD-4B1B-9614-47E27B692CB8}" type="sibTrans" cxnId="{19F47BCB-8FCC-4793-A79C-7644415A4DAB}">
      <dgm:prSet/>
      <dgm:spPr/>
      <dgm:t>
        <a:bodyPr/>
        <a:lstStyle/>
        <a:p>
          <a:endParaRPr lang="en-US"/>
        </a:p>
      </dgm:t>
    </dgm:pt>
    <dgm:pt modelId="{B8F58E93-021B-47F5-A14C-EDB5E6DABF59}">
      <dgm:prSet/>
      <dgm:spPr/>
      <dgm:t>
        <a:bodyPr/>
        <a:lstStyle/>
        <a:p>
          <a:r>
            <a:rPr lang="en-US" b="1" i="0"/>
            <a:t>Worms</a:t>
          </a:r>
          <a:r>
            <a:rPr lang="en-US" b="0" i="0"/>
            <a:t> – spreads from computer to computer without any human activation</a:t>
          </a:r>
          <a:endParaRPr lang="en-US"/>
        </a:p>
      </dgm:t>
    </dgm:pt>
    <dgm:pt modelId="{99D03ACB-6D10-4A06-ACD0-CA6CE52489E0}" type="parTrans" cxnId="{7DDB5131-4990-4E1E-A64F-78B692BEF8F7}">
      <dgm:prSet/>
      <dgm:spPr/>
      <dgm:t>
        <a:bodyPr/>
        <a:lstStyle/>
        <a:p>
          <a:endParaRPr lang="en-US"/>
        </a:p>
      </dgm:t>
    </dgm:pt>
    <dgm:pt modelId="{3F24EC63-413C-4632-BC81-8710B585F445}" type="sibTrans" cxnId="{7DDB5131-4990-4E1E-A64F-78B692BEF8F7}">
      <dgm:prSet/>
      <dgm:spPr/>
      <dgm:t>
        <a:bodyPr/>
        <a:lstStyle/>
        <a:p>
          <a:endParaRPr lang="en-US"/>
        </a:p>
      </dgm:t>
    </dgm:pt>
    <dgm:pt modelId="{B951F1B9-CD2F-422C-A518-3CD2E04D8A4F}">
      <dgm:prSet/>
      <dgm:spPr/>
      <dgm:t>
        <a:bodyPr/>
        <a:lstStyle/>
        <a:p>
          <a:r>
            <a:rPr lang="en-US" b="1" i="0"/>
            <a:t>Ransomware – </a:t>
          </a:r>
          <a:r>
            <a:rPr lang="en-US" b="0" i="0"/>
            <a:t>prevents from accessing computer or files and demand that you pay a fine</a:t>
          </a:r>
          <a:endParaRPr lang="en-US"/>
        </a:p>
      </dgm:t>
    </dgm:pt>
    <dgm:pt modelId="{26A73E81-BA65-4455-83B0-59556A10FA46}" type="parTrans" cxnId="{FFAAAB5B-9692-4360-A1C5-07BE3E29F738}">
      <dgm:prSet/>
      <dgm:spPr/>
      <dgm:t>
        <a:bodyPr/>
        <a:lstStyle/>
        <a:p>
          <a:endParaRPr lang="en-US"/>
        </a:p>
      </dgm:t>
    </dgm:pt>
    <dgm:pt modelId="{4E68094A-5901-4803-99DC-1349CDB2B338}" type="sibTrans" cxnId="{FFAAAB5B-9692-4360-A1C5-07BE3E29F738}">
      <dgm:prSet/>
      <dgm:spPr/>
      <dgm:t>
        <a:bodyPr/>
        <a:lstStyle/>
        <a:p>
          <a:endParaRPr lang="en-US"/>
        </a:p>
      </dgm:t>
    </dgm:pt>
    <dgm:pt modelId="{C86580A6-33B2-4ED1-BC81-D5CE72F6D081}">
      <dgm:prSet/>
      <dgm:spPr/>
      <dgm:t>
        <a:bodyPr/>
        <a:lstStyle/>
        <a:p>
          <a:r>
            <a:rPr lang="en-US" b="1" i="0"/>
            <a:t>Trojan horses </a:t>
          </a:r>
          <a:r>
            <a:rPr lang="en-US" b="0" i="0"/>
            <a:t>– appears to be benign but does something other than expected.</a:t>
          </a:r>
          <a:endParaRPr lang="en-US"/>
        </a:p>
      </dgm:t>
    </dgm:pt>
    <dgm:pt modelId="{D2F27E50-A8EC-4985-9809-8BD27923C6B4}" type="parTrans" cxnId="{CE2A377B-290C-4195-8AF0-523BBA812ECF}">
      <dgm:prSet/>
      <dgm:spPr/>
      <dgm:t>
        <a:bodyPr/>
        <a:lstStyle/>
        <a:p>
          <a:endParaRPr lang="en-US"/>
        </a:p>
      </dgm:t>
    </dgm:pt>
    <dgm:pt modelId="{08E55722-D376-458E-82CF-04D627D3E31D}" type="sibTrans" cxnId="{CE2A377B-290C-4195-8AF0-523BBA812ECF}">
      <dgm:prSet/>
      <dgm:spPr/>
      <dgm:t>
        <a:bodyPr/>
        <a:lstStyle/>
        <a:p>
          <a:endParaRPr lang="en-US"/>
        </a:p>
      </dgm:t>
    </dgm:pt>
    <dgm:pt modelId="{67C738A5-DB8F-47CE-ACDF-086D7EED3AC5}">
      <dgm:prSet/>
      <dgm:spPr/>
      <dgm:t>
        <a:bodyPr/>
        <a:lstStyle/>
        <a:p>
          <a:r>
            <a:rPr lang="en-US" b="1" i="0"/>
            <a:t>Backdoors – </a:t>
          </a:r>
          <a:r>
            <a:rPr lang="en-US" b="0" i="0"/>
            <a:t>feature of viruses, worms and Trojans that allow an attacker to remotely access a compromised computer</a:t>
          </a:r>
          <a:endParaRPr lang="en-US"/>
        </a:p>
      </dgm:t>
    </dgm:pt>
    <dgm:pt modelId="{36DE9D22-ECAB-41B0-8CEF-E51759F7FB79}" type="parTrans" cxnId="{43DC1957-EF58-45AE-ACC1-F692F4A376DC}">
      <dgm:prSet/>
      <dgm:spPr/>
      <dgm:t>
        <a:bodyPr/>
        <a:lstStyle/>
        <a:p>
          <a:endParaRPr lang="en-US"/>
        </a:p>
      </dgm:t>
    </dgm:pt>
    <dgm:pt modelId="{D3DCBB63-D3A9-421F-A0A3-17966FB7EC97}" type="sibTrans" cxnId="{43DC1957-EF58-45AE-ACC1-F692F4A376DC}">
      <dgm:prSet/>
      <dgm:spPr/>
      <dgm:t>
        <a:bodyPr/>
        <a:lstStyle/>
        <a:p>
          <a:endParaRPr lang="en-US"/>
        </a:p>
      </dgm:t>
    </dgm:pt>
    <dgm:pt modelId="{EFA0CC52-10EA-4D7C-90BE-95A851D1378F}">
      <dgm:prSet/>
      <dgm:spPr/>
      <dgm:t>
        <a:bodyPr/>
        <a:lstStyle/>
        <a:p>
          <a:r>
            <a:rPr lang="en-US" b="1" i="0"/>
            <a:t>Bots</a:t>
          </a:r>
          <a:r>
            <a:rPr lang="en-US" b="0" i="0"/>
            <a:t> – type of malicious code that can be covertly installed on a computer when connected to the Internet. Then the bot responds to extyernal commands sent by the attacker, </a:t>
          </a:r>
          <a:endParaRPr lang="en-US"/>
        </a:p>
      </dgm:t>
    </dgm:pt>
    <dgm:pt modelId="{9FD399D5-7B9E-41C6-AE89-0D903E74F155}" type="parTrans" cxnId="{79AD73D7-13DC-4D6D-9391-4BEE66E54267}">
      <dgm:prSet/>
      <dgm:spPr/>
      <dgm:t>
        <a:bodyPr/>
        <a:lstStyle/>
        <a:p>
          <a:endParaRPr lang="en-US"/>
        </a:p>
      </dgm:t>
    </dgm:pt>
    <dgm:pt modelId="{E3FF4F36-DF9C-43FC-BD85-EC916E71BB09}" type="sibTrans" cxnId="{79AD73D7-13DC-4D6D-9391-4BEE66E54267}">
      <dgm:prSet/>
      <dgm:spPr/>
      <dgm:t>
        <a:bodyPr/>
        <a:lstStyle/>
        <a:p>
          <a:endParaRPr lang="en-US"/>
        </a:p>
      </dgm:t>
    </dgm:pt>
    <dgm:pt modelId="{B8F71D8C-A49E-4B16-ADFD-18577E17C218}">
      <dgm:prSet/>
      <dgm:spPr/>
      <dgm:t>
        <a:bodyPr/>
        <a:lstStyle/>
        <a:p>
          <a:r>
            <a:rPr lang="en-US" b="1" i="0"/>
            <a:t>Botnets – </a:t>
          </a:r>
          <a:r>
            <a:rPr lang="en-US" b="0" i="0"/>
            <a:t>collection/network of captured bot computers.</a:t>
          </a:r>
          <a:endParaRPr lang="en-US"/>
        </a:p>
      </dgm:t>
    </dgm:pt>
    <dgm:pt modelId="{5FDE9BD7-47E8-4C69-95CD-BF4047016658}" type="parTrans" cxnId="{58CC9250-89E9-4A34-9AC4-634E31C851FB}">
      <dgm:prSet/>
      <dgm:spPr/>
      <dgm:t>
        <a:bodyPr/>
        <a:lstStyle/>
        <a:p>
          <a:endParaRPr lang="en-US"/>
        </a:p>
      </dgm:t>
    </dgm:pt>
    <dgm:pt modelId="{82B57C27-7837-44C0-87EF-02F5DBED2702}" type="sibTrans" cxnId="{58CC9250-89E9-4A34-9AC4-634E31C851FB}">
      <dgm:prSet/>
      <dgm:spPr/>
      <dgm:t>
        <a:bodyPr/>
        <a:lstStyle/>
        <a:p>
          <a:endParaRPr lang="en-US"/>
        </a:p>
      </dgm:t>
    </dgm:pt>
    <dgm:pt modelId="{0F49F8EE-5256-F941-83FD-65E668E21F6E}" type="pres">
      <dgm:prSet presAssocID="{368CD63F-4019-46E0-8D82-2D775994C74B}" presName="linear" presStyleCnt="0">
        <dgm:presLayoutVars>
          <dgm:animLvl val="lvl"/>
          <dgm:resizeHandles val="exact"/>
        </dgm:presLayoutVars>
      </dgm:prSet>
      <dgm:spPr/>
    </dgm:pt>
    <dgm:pt modelId="{1CA2A289-E809-3641-96F7-EC3B172B5877}" type="pres">
      <dgm:prSet presAssocID="{74C58B9F-9FBE-44F1-B7F2-8D5A8C36EFBC}" presName="parentText" presStyleLbl="node1" presStyleIdx="0" presStyleCnt="11">
        <dgm:presLayoutVars>
          <dgm:chMax val="0"/>
          <dgm:bulletEnabled val="1"/>
        </dgm:presLayoutVars>
      </dgm:prSet>
      <dgm:spPr/>
    </dgm:pt>
    <dgm:pt modelId="{2417EC28-BE21-A240-8041-A2C9952E646D}" type="pres">
      <dgm:prSet presAssocID="{592B9ABC-DFE9-41BD-93AB-907ED43E4AB0}" presName="spacer" presStyleCnt="0"/>
      <dgm:spPr/>
    </dgm:pt>
    <dgm:pt modelId="{016FA0DC-B83C-E943-B675-D5833C15B542}" type="pres">
      <dgm:prSet presAssocID="{07A56A7D-85DF-4792-9A04-4911679D7830}" presName="parentText" presStyleLbl="node1" presStyleIdx="1" presStyleCnt="11">
        <dgm:presLayoutVars>
          <dgm:chMax val="0"/>
          <dgm:bulletEnabled val="1"/>
        </dgm:presLayoutVars>
      </dgm:prSet>
      <dgm:spPr/>
    </dgm:pt>
    <dgm:pt modelId="{CBABF645-CA41-AF4E-8E06-55182EBC9A2B}" type="pres">
      <dgm:prSet presAssocID="{948155CF-4774-4081-B004-14F6DA254989}" presName="spacer" presStyleCnt="0"/>
      <dgm:spPr/>
    </dgm:pt>
    <dgm:pt modelId="{A5CF6B02-DB38-0B44-AA1C-63CDFD851567}" type="pres">
      <dgm:prSet presAssocID="{CF11ED41-6EE3-4CA5-9872-21C6C235FDFA}" presName="parentText" presStyleLbl="node1" presStyleIdx="2" presStyleCnt="11">
        <dgm:presLayoutVars>
          <dgm:chMax val="0"/>
          <dgm:bulletEnabled val="1"/>
        </dgm:presLayoutVars>
      </dgm:prSet>
      <dgm:spPr/>
    </dgm:pt>
    <dgm:pt modelId="{AF07CEE5-D5A7-B14B-AAE3-8FAECCB67B43}" type="pres">
      <dgm:prSet presAssocID="{F84796FA-07D8-4089-8C27-DF2A5789CB52}" presName="spacer" presStyleCnt="0"/>
      <dgm:spPr/>
    </dgm:pt>
    <dgm:pt modelId="{D17CF9CC-7D48-6D4B-94F4-84454D2A5EBF}" type="pres">
      <dgm:prSet presAssocID="{EF00855C-1827-496C-9FC0-584DFFCF4390}" presName="parentText" presStyleLbl="node1" presStyleIdx="3" presStyleCnt="11">
        <dgm:presLayoutVars>
          <dgm:chMax val="0"/>
          <dgm:bulletEnabled val="1"/>
        </dgm:presLayoutVars>
      </dgm:prSet>
      <dgm:spPr/>
    </dgm:pt>
    <dgm:pt modelId="{F367504A-E0E5-5A42-94FB-50A9AA531850}" type="pres">
      <dgm:prSet presAssocID="{75CCDDF6-689D-4432-A56B-3C05F07594C3}" presName="spacer" presStyleCnt="0"/>
      <dgm:spPr/>
    </dgm:pt>
    <dgm:pt modelId="{DC23CE18-25C5-A344-8C95-B71556DAB74E}" type="pres">
      <dgm:prSet presAssocID="{840CE6B0-C7DA-4ADF-B16F-A229B77360F3}" presName="parentText" presStyleLbl="node1" presStyleIdx="4" presStyleCnt="11">
        <dgm:presLayoutVars>
          <dgm:chMax val="0"/>
          <dgm:bulletEnabled val="1"/>
        </dgm:presLayoutVars>
      </dgm:prSet>
      <dgm:spPr/>
    </dgm:pt>
    <dgm:pt modelId="{0F03C3A4-65F1-2C4A-BB10-BC894E477B25}" type="pres">
      <dgm:prSet presAssocID="{D3DFC6A0-3BDD-4B1B-9614-47E27B692CB8}" presName="spacer" presStyleCnt="0"/>
      <dgm:spPr/>
    </dgm:pt>
    <dgm:pt modelId="{9A1BCCD8-45F4-3948-848F-FA7458371416}" type="pres">
      <dgm:prSet presAssocID="{B8F58E93-021B-47F5-A14C-EDB5E6DABF59}" presName="parentText" presStyleLbl="node1" presStyleIdx="5" presStyleCnt="11">
        <dgm:presLayoutVars>
          <dgm:chMax val="0"/>
          <dgm:bulletEnabled val="1"/>
        </dgm:presLayoutVars>
      </dgm:prSet>
      <dgm:spPr/>
    </dgm:pt>
    <dgm:pt modelId="{057DAEB7-38AC-904C-8DA0-9B696DD4BE1C}" type="pres">
      <dgm:prSet presAssocID="{3F24EC63-413C-4632-BC81-8710B585F445}" presName="spacer" presStyleCnt="0"/>
      <dgm:spPr/>
    </dgm:pt>
    <dgm:pt modelId="{11C13030-20A6-7F45-90D6-971CEF455F65}" type="pres">
      <dgm:prSet presAssocID="{B951F1B9-CD2F-422C-A518-3CD2E04D8A4F}" presName="parentText" presStyleLbl="node1" presStyleIdx="6" presStyleCnt="11">
        <dgm:presLayoutVars>
          <dgm:chMax val="0"/>
          <dgm:bulletEnabled val="1"/>
        </dgm:presLayoutVars>
      </dgm:prSet>
      <dgm:spPr/>
    </dgm:pt>
    <dgm:pt modelId="{0B024050-B1FF-AD4B-82B2-0E30C034F615}" type="pres">
      <dgm:prSet presAssocID="{4E68094A-5901-4803-99DC-1349CDB2B338}" presName="spacer" presStyleCnt="0"/>
      <dgm:spPr/>
    </dgm:pt>
    <dgm:pt modelId="{E9C9F992-AF87-B641-92F9-9BDC8DD1BC3A}" type="pres">
      <dgm:prSet presAssocID="{C86580A6-33B2-4ED1-BC81-D5CE72F6D081}" presName="parentText" presStyleLbl="node1" presStyleIdx="7" presStyleCnt="11">
        <dgm:presLayoutVars>
          <dgm:chMax val="0"/>
          <dgm:bulletEnabled val="1"/>
        </dgm:presLayoutVars>
      </dgm:prSet>
      <dgm:spPr/>
    </dgm:pt>
    <dgm:pt modelId="{70270FE2-18D0-AF40-BB56-54FF20AF01E4}" type="pres">
      <dgm:prSet presAssocID="{08E55722-D376-458E-82CF-04D627D3E31D}" presName="spacer" presStyleCnt="0"/>
      <dgm:spPr/>
    </dgm:pt>
    <dgm:pt modelId="{17A8AF97-54B1-964E-8139-9C832D615E00}" type="pres">
      <dgm:prSet presAssocID="{67C738A5-DB8F-47CE-ACDF-086D7EED3AC5}" presName="parentText" presStyleLbl="node1" presStyleIdx="8" presStyleCnt="11">
        <dgm:presLayoutVars>
          <dgm:chMax val="0"/>
          <dgm:bulletEnabled val="1"/>
        </dgm:presLayoutVars>
      </dgm:prSet>
      <dgm:spPr/>
    </dgm:pt>
    <dgm:pt modelId="{CC55EB4B-5B45-7E44-AC6E-6BBE5DA0BBEA}" type="pres">
      <dgm:prSet presAssocID="{D3DCBB63-D3A9-421F-A0A3-17966FB7EC97}" presName="spacer" presStyleCnt="0"/>
      <dgm:spPr/>
    </dgm:pt>
    <dgm:pt modelId="{DE9971BE-66B6-144B-B5C9-B2FB12E450E2}" type="pres">
      <dgm:prSet presAssocID="{EFA0CC52-10EA-4D7C-90BE-95A851D1378F}" presName="parentText" presStyleLbl="node1" presStyleIdx="9" presStyleCnt="11">
        <dgm:presLayoutVars>
          <dgm:chMax val="0"/>
          <dgm:bulletEnabled val="1"/>
        </dgm:presLayoutVars>
      </dgm:prSet>
      <dgm:spPr/>
    </dgm:pt>
    <dgm:pt modelId="{F5F2AC1E-A541-194F-B46A-1DF1EC4A1D8C}" type="pres">
      <dgm:prSet presAssocID="{E3FF4F36-DF9C-43FC-BD85-EC916E71BB09}" presName="spacer" presStyleCnt="0"/>
      <dgm:spPr/>
    </dgm:pt>
    <dgm:pt modelId="{56CE8985-ABE5-8645-94A0-9E31C9E83165}" type="pres">
      <dgm:prSet presAssocID="{B8F71D8C-A49E-4B16-ADFD-18577E17C218}" presName="parentText" presStyleLbl="node1" presStyleIdx="10" presStyleCnt="11">
        <dgm:presLayoutVars>
          <dgm:chMax val="0"/>
          <dgm:bulletEnabled val="1"/>
        </dgm:presLayoutVars>
      </dgm:prSet>
      <dgm:spPr/>
    </dgm:pt>
  </dgm:ptLst>
  <dgm:cxnLst>
    <dgm:cxn modelId="{DCEE1716-811D-EC49-865F-C9C87364D890}" type="presOf" srcId="{EF00855C-1827-496C-9FC0-584DFFCF4390}" destId="{D17CF9CC-7D48-6D4B-94F4-84454D2A5EBF}" srcOrd="0" destOrd="0" presId="urn:microsoft.com/office/officeart/2005/8/layout/vList2"/>
    <dgm:cxn modelId="{52AE791A-63F9-634A-8E3C-026087EA634E}" type="presOf" srcId="{07A56A7D-85DF-4792-9A04-4911679D7830}" destId="{016FA0DC-B83C-E943-B675-D5833C15B542}" srcOrd="0" destOrd="0" presId="urn:microsoft.com/office/officeart/2005/8/layout/vList2"/>
    <dgm:cxn modelId="{E9600425-6D3D-4A97-866D-E5545506FD5C}" srcId="{368CD63F-4019-46E0-8D82-2D775994C74B}" destId="{07A56A7D-85DF-4792-9A04-4911679D7830}" srcOrd="1" destOrd="0" parTransId="{72777000-F8AD-41F4-8E37-233D53EFEFD0}" sibTransId="{948155CF-4774-4081-B004-14F6DA254989}"/>
    <dgm:cxn modelId="{F7F52C2C-D678-AC40-A514-852350F00AA5}" type="presOf" srcId="{67C738A5-DB8F-47CE-ACDF-086D7EED3AC5}" destId="{17A8AF97-54B1-964E-8139-9C832D615E00}" srcOrd="0" destOrd="0" presId="urn:microsoft.com/office/officeart/2005/8/layout/vList2"/>
    <dgm:cxn modelId="{7DDB5131-4990-4E1E-A64F-78B692BEF8F7}" srcId="{368CD63F-4019-46E0-8D82-2D775994C74B}" destId="{B8F58E93-021B-47F5-A14C-EDB5E6DABF59}" srcOrd="5" destOrd="0" parTransId="{99D03ACB-6D10-4A06-ACD0-CA6CE52489E0}" sibTransId="{3F24EC63-413C-4632-BC81-8710B585F445}"/>
    <dgm:cxn modelId="{DE96AA31-B21D-4F43-96C7-87CC9934E118}" srcId="{368CD63F-4019-46E0-8D82-2D775994C74B}" destId="{74C58B9F-9FBE-44F1-B7F2-8D5A8C36EFBC}" srcOrd="0" destOrd="0" parTransId="{D1DBEBE5-C3B1-4857-B12A-E7635199B0C5}" sibTransId="{592B9ABC-DFE9-41BD-93AB-907ED43E4AB0}"/>
    <dgm:cxn modelId="{58CC9250-89E9-4A34-9AC4-634E31C851FB}" srcId="{368CD63F-4019-46E0-8D82-2D775994C74B}" destId="{B8F71D8C-A49E-4B16-ADFD-18577E17C218}" srcOrd="10" destOrd="0" parTransId="{5FDE9BD7-47E8-4C69-95CD-BF4047016658}" sibTransId="{82B57C27-7837-44C0-87EF-02F5DBED2702}"/>
    <dgm:cxn modelId="{DA6AC252-44BC-4C4D-A241-A27C65AD5A52}" srcId="{368CD63F-4019-46E0-8D82-2D775994C74B}" destId="{CF11ED41-6EE3-4CA5-9872-21C6C235FDFA}" srcOrd="2" destOrd="0" parTransId="{1D7FACBF-D7BD-42E6-9DA6-EE1B5D88C512}" sibTransId="{F84796FA-07D8-4089-8C27-DF2A5789CB52}"/>
    <dgm:cxn modelId="{89C48253-5B81-F14B-9D9A-DD1B299004F4}" type="presOf" srcId="{EFA0CC52-10EA-4D7C-90BE-95A851D1378F}" destId="{DE9971BE-66B6-144B-B5C9-B2FB12E450E2}" srcOrd="0" destOrd="0" presId="urn:microsoft.com/office/officeart/2005/8/layout/vList2"/>
    <dgm:cxn modelId="{43DC1957-EF58-45AE-ACC1-F692F4A376DC}" srcId="{368CD63F-4019-46E0-8D82-2D775994C74B}" destId="{67C738A5-DB8F-47CE-ACDF-086D7EED3AC5}" srcOrd="8" destOrd="0" parTransId="{36DE9D22-ECAB-41B0-8CEF-E51759F7FB79}" sibTransId="{D3DCBB63-D3A9-421F-A0A3-17966FB7EC97}"/>
    <dgm:cxn modelId="{5E1E9159-D3E7-A446-97FF-4535F91ED36C}" type="presOf" srcId="{C86580A6-33B2-4ED1-BC81-D5CE72F6D081}" destId="{E9C9F992-AF87-B641-92F9-9BDC8DD1BC3A}" srcOrd="0" destOrd="0" presId="urn:microsoft.com/office/officeart/2005/8/layout/vList2"/>
    <dgm:cxn modelId="{FFAAAB5B-9692-4360-A1C5-07BE3E29F738}" srcId="{368CD63F-4019-46E0-8D82-2D775994C74B}" destId="{B951F1B9-CD2F-422C-A518-3CD2E04D8A4F}" srcOrd="6" destOrd="0" parTransId="{26A73E81-BA65-4455-83B0-59556A10FA46}" sibTransId="{4E68094A-5901-4803-99DC-1349CDB2B338}"/>
    <dgm:cxn modelId="{CE2A377B-290C-4195-8AF0-523BBA812ECF}" srcId="{368CD63F-4019-46E0-8D82-2D775994C74B}" destId="{C86580A6-33B2-4ED1-BC81-D5CE72F6D081}" srcOrd="7" destOrd="0" parTransId="{D2F27E50-A8EC-4985-9809-8BD27923C6B4}" sibTransId="{08E55722-D376-458E-82CF-04D627D3E31D}"/>
    <dgm:cxn modelId="{B5C596AB-AB55-44BE-9C31-ACA7822E6D23}" srcId="{368CD63F-4019-46E0-8D82-2D775994C74B}" destId="{EF00855C-1827-496C-9FC0-584DFFCF4390}" srcOrd="3" destOrd="0" parTransId="{02DF8936-4F6A-460C-BA62-C3B73481F438}" sibTransId="{75CCDDF6-689D-4432-A56B-3C05F07594C3}"/>
    <dgm:cxn modelId="{7B2F03AD-A012-CA45-8B12-7A0A020791E6}" type="presOf" srcId="{840CE6B0-C7DA-4ADF-B16F-A229B77360F3}" destId="{DC23CE18-25C5-A344-8C95-B71556DAB74E}" srcOrd="0" destOrd="0" presId="urn:microsoft.com/office/officeart/2005/8/layout/vList2"/>
    <dgm:cxn modelId="{91941FB6-E599-9E48-BD6D-925CBC5191C3}" type="presOf" srcId="{B951F1B9-CD2F-422C-A518-3CD2E04D8A4F}" destId="{11C13030-20A6-7F45-90D6-971CEF455F65}" srcOrd="0" destOrd="0" presId="urn:microsoft.com/office/officeart/2005/8/layout/vList2"/>
    <dgm:cxn modelId="{D852ACBA-2A63-944F-9FE6-518AB152A1ED}" type="presOf" srcId="{B8F58E93-021B-47F5-A14C-EDB5E6DABF59}" destId="{9A1BCCD8-45F4-3948-848F-FA7458371416}" srcOrd="0" destOrd="0" presId="urn:microsoft.com/office/officeart/2005/8/layout/vList2"/>
    <dgm:cxn modelId="{8466EAC9-55DD-7C48-823F-07FE409A850E}" type="presOf" srcId="{B8F71D8C-A49E-4B16-ADFD-18577E17C218}" destId="{56CE8985-ABE5-8645-94A0-9E31C9E83165}" srcOrd="0" destOrd="0" presId="urn:microsoft.com/office/officeart/2005/8/layout/vList2"/>
    <dgm:cxn modelId="{19F47BCB-8FCC-4793-A79C-7644415A4DAB}" srcId="{368CD63F-4019-46E0-8D82-2D775994C74B}" destId="{840CE6B0-C7DA-4ADF-B16F-A229B77360F3}" srcOrd="4" destOrd="0" parTransId="{85EFF6BA-0E28-446D-B994-785B160F596F}" sibTransId="{D3DFC6A0-3BDD-4B1B-9614-47E27B692CB8}"/>
    <dgm:cxn modelId="{60BD64D5-6CF8-A046-86F3-1371A4293899}" type="presOf" srcId="{74C58B9F-9FBE-44F1-B7F2-8D5A8C36EFBC}" destId="{1CA2A289-E809-3641-96F7-EC3B172B5877}" srcOrd="0" destOrd="0" presId="urn:microsoft.com/office/officeart/2005/8/layout/vList2"/>
    <dgm:cxn modelId="{79AD73D7-13DC-4D6D-9391-4BEE66E54267}" srcId="{368CD63F-4019-46E0-8D82-2D775994C74B}" destId="{EFA0CC52-10EA-4D7C-90BE-95A851D1378F}" srcOrd="9" destOrd="0" parTransId="{9FD399D5-7B9E-41C6-AE89-0D903E74F155}" sibTransId="{E3FF4F36-DF9C-43FC-BD85-EC916E71BB09}"/>
    <dgm:cxn modelId="{DC5108D8-375B-544B-B5ED-5277B2376FF8}" type="presOf" srcId="{CF11ED41-6EE3-4CA5-9872-21C6C235FDFA}" destId="{A5CF6B02-DB38-0B44-AA1C-63CDFD851567}" srcOrd="0" destOrd="0" presId="urn:microsoft.com/office/officeart/2005/8/layout/vList2"/>
    <dgm:cxn modelId="{E796C9D9-F1DC-CC41-84DB-C9401A82BF62}" type="presOf" srcId="{368CD63F-4019-46E0-8D82-2D775994C74B}" destId="{0F49F8EE-5256-F941-83FD-65E668E21F6E}" srcOrd="0" destOrd="0" presId="urn:microsoft.com/office/officeart/2005/8/layout/vList2"/>
    <dgm:cxn modelId="{F2A300DC-0F08-7B4F-A3C8-13ABFF0CC576}" type="presParOf" srcId="{0F49F8EE-5256-F941-83FD-65E668E21F6E}" destId="{1CA2A289-E809-3641-96F7-EC3B172B5877}" srcOrd="0" destOrd="0" presId="urn:microsoft.com/office/officeart/2005/8/layout/vList2"/>
    <dgm:cxn modelId="{44E596AE-165D-124C-9141-DE3A1EF9F709}" type="presParOf" srcId="{0F49F8EE-5256-F941-83FD-65E668E21F6E}" destId="{2417EC28-BE21-A240-8041-A2C9952E646D}" srcOrd="1" destOrd="0" presId="urn:microsoft.com/office/officeart/2005/8/layout/vList2"/>
    <dgm:cxn modelId="{2DCA88AA-83E4-2349-8500-9442B3E290AB}" type="presParOf" srcId="{0F49F8EE-5256-F941-83FD-65E668E21F6E}" destId="{016FA0DC-B83C-E943-B675-D5833C15B542}" srcOrd="2" destOrd="0" presId="urn:microsoft.com/office/officeart/2005/8/layout/vList2"/>
    <dgm:cxn modelId="{10474504-EE18-5C46-89A7-D091B35C40AF}" type="presParOf" srcId="{0F49F8EE-5256-F941-83FD-65E668E21F6E}" destId="{CBABF645-CA41-AF4E-8E06-55182EBC9A2B}" srcOrd="3" destOrd="0" presId="urn:microsoft.com/office/officeart/2005/8/layout/vList2"/>
    <dgm:cxn modelId="{7128F2EE-7D4B-534D-9BE1-7DF7D7EAAF7F}" type="presParOf" srcId="{0F49F8EE-5256-F941-83FD-65E668E21F6E}" destId="{A5CF6B02-DB38-0B44-AA1C-63CDFD851567}" srcOrd="4" destOrd="0" presId="urn:microsoft.com/office/officeart/2005/8/layout/vList2"/>
    <dgm:cxn modelId="{7DA7DA67-3611-6845-ABC3-650FFE70B3F9}" type="presParOf" srcId="{0F49F8EE-5256-F941-83FD-65E668E21F6E}" destId="{AF07CEE5-D5A7-B14B-AAE3-8FAECCB67B43}" srcOrd="5" destOrd="0" presId="urn:microsoft.com/office/officeart/2005/8/layout/vList2"/>
    <dgm:cxn modelId="{D132D34C-5AFF-E84A-BBA1-51B0B63F183A}" type="presParOf" srcId="{0F49F8EE-5256-F941-83FD-65E668E21F6E}" destId="{D17CF9CC-7D48-6D4B-94F4-84454D2A5EBF}" srcOrd="6" destOrd="0" presId="urn:microsoft.com/office/officeart/2005/8/layout/vList2"/>
    <dgm:cxn modelId="{E0B4AE66-67C7-CA4E-AC36-9DEECB9FBA80}" type="presParOf" srcId="{0F49F8EE-5256-F941-83FD-65E668E21F6E}" destId="{F367504A-E0E5-5A42-94FB-50A9AA531850}" srcOrd="7" destOrd="0" presId="urn:microsoft.com/office/officeart/2005/8/layout/vList2"/>
    <dgm:cxn modelId="{123554C9-65CD-E34C-ACF2-EBA346D210E9}" type="presParOf" srcId="{0F49F8EE-5256-F941-83FD-65E668E21F6E}" destId="{DC23CE18-25C5-A344-8C95-B71556DAB74E}" srcOrd="8" destOrd="0" presId="urn:microsoft.com/office/officeart/2005/8/layout/vList2"/>
    <dgm:cxn modelId="{96DDA167-BA54-2546-BF12-1DA3E93119A5}" type="presParOf" srcId="{0F49F8EE-5256-F941-83FD-65E668E21F6E}" destId="{0F03C3A4-65F1-2C4A-BB10-BC894E477B25}" srcOrd="9" destOrd="0" presId="urn:microsoft.com/office/officeart/2005/8/layout/vList2"/>
    <dgm:cxn modelId="{385B3A49-987C-BB4B-A475-329FF753DCAE}" type="presParOf" srcId="{0F49F8EE-5256-F941-83FD-65E668E21F6E}" destId="{9A1BCCD8-45F4-3948-848F-FA7458371416}" srcOrd="10" destOrd="0" presId="urn:microsoft.com/office/officeart/2005/8/layout/vList2"/>
    <dgm:cxn modelId="{680CE64A-EA90-D64C-A709-85F6F403B800}" type="presParOf" srcId="{0F49F8EE-5256-F941-83FD-65E668E21F6E}" destId="{057DAEB7-38AC-904C-8DA0-9B696DD4BE1C}" srcOrd="11" destOrd="0" presId="urn:microsoft.com/office/officeart/2005/8/layout/vList2"/>
    <dgm:cxn modelId="{1191FCB0-09A4-3244-A7AF-1821FEB94131}" type="presParOf" srcId="{0F49F8EE-5256-F941-83FD-65E668E21F6E}" destId="{11C13030-20A6-7F45-90D6-971CEF455F65}" srcOrd="12" destOrd="0" presId="urn:microsoft.com/office/officeart/2005/8/layout/vList2"/>
    <dgm:cxn modelId="{CB364CBF-317D-7F44-B207-C82C25DA45EB}" type="presParOf" srcId="{0F49F8EE-5256-F941-83FD-65E668E21F6E}" destId="{0B024050-B1FF-AD4B-82B2-0E30C034F615}" srcOrd="13" destOrd="0" presId="urn:microsoft.com/office/officeart/2005/8/layout/vList2"/>
    <dgm:cxn modelId="{9E54B36B-4F43-374E-9143-C7D713D0FC2D}" type="presParOf" srcId="{0F49F8EE-5256-F941-83FD-65E668E21F6E}" destId="{E9C9F992-AF87-B641-92F9-9BDC8DD1BC3A}" srcOrd="14" destOrd="0" presId="urn:microsoft.com/office/officeart/2005/8/layout/vList2"/>
    <dgm:cxn modelId="{FDBAD60A-F1E0-CA45-A9F5-29215E0381F6}" type="presParOf" srcId="{0F49F8EE-5256-F941-83FD-65E668E21F6E}" destId="{70270FE2-18D0-AF40-BB56-54FF20AF01E4}" srcOrd="15" destOrd="0" presId="urn:microsoft.com/office/officeart/2005/8/layout/vList2"/>
    <dgm:cxn modelId="{11C37ED3-CDDC-6243-9FEF-9CDA4CD5FB0B}" type="presParOf" srcId="{0F49F8EE-5256-F941-83FD-65E668E21F6E}" destId="{17A8AF97-54B1-964E-8139-9C832D615E00}" srcOrd="16" destOrd="0" presId="urn:microsoft.com/office/officeart/2005/8/layout/vList2"/>
    <dgm:cxn modelId="{8EB204A9-216F-D14D-873A-ECB91C5941C4}" type="presParOf" srcId="{0F49F8EE-5256-F941-83FD-65E668E21F6E}" destId="{CC55EB4B-5B45-7E44-AC6E-6BBE5DA0BBEA}" srcOrd="17" destOrd="0" presId="urn:microsoft.com/office/officeart/2005/8/layout/vList2"/>
    <dgm:cxn modelId="{3DB8B99F-8C28-374B-A694-DBD764B85A01}" type="presParOf" srcId="{0F49F8EE-5256-F941-83FD-65E668E21F6E}" destId="{DE9971BE-66B6-144B-B5C9-B2FB12E450E2}" srcOrd="18" destOrd="0" presId="urn:microsoft.com/office/officeart/2005/8/layout/vList2"/>
    <dgm:cxn modelId="{8567BC11-9C3B-C14C-A1B7-0A080AE4CBD8}" type="presParOf" srcId="{0F49F8EE-5256-F941-83FD-65E668E21F6E}" destId="{F5F2AC1E-A541-194F-B46A-1DF1EC4A1D8C}" srcOrd="19" destOrd="0" presId="urn:microsoft.com/office/officeart/2005/8/layout/vList2"/>
    <dgm:cxn modelId="{EE492275-875D-9141-A30C-FA983FC1B726}" type="presParOf" srcId="{0F49F8EE-5256-F941-83FD-65E668E21F6E}" destId="{56CE8985-ABE5-8645-94A0-9E31C9E83165}" srcOrd="2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AAC95D-B896-463F-B92E-C424B8210B4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6DDB83A-B603-4D69-B923-52AA7DC27817}">
      <dgm:prSet/>
      <dgm:spPr/>
      <dgm:t>
        <a:bodyPr/>
        <a:lstStyle/>
        <a:p>
          <a:r>
            <a:rPr lang="en-US"/>
            <a:t>In addition to malicious code, the e-commerce security environment is further challenged by PUPs, also known as PU Applications, such as: </a:t>
          </a:r>
        </a:p>
      </dgm:t>
    </dgm:pt>
    <dgm:pt modelId="{280CE30E-DF5F-45DF-A32E-BFFC95E6AC6F}" type="parTrans" cxnId="{65A61BE6-C9E1-4CBD-92D9-DEB2F71ED968}">
      <dgm:prSet/>
      <dgm:spPr/>
      <dgm:t>
        <a:bodyPr/>
        <a:lstStyle/>
        <a:p>
          <a:endParaRPr lang="en-US"/>
        </a:p>
      </dgm:t>
    </dgm:pt>
    <dgm:pt modelId="{754EE2B5-A392-4DF2-8864-01D4B26D0481}" type="sibTrans" cxnId="{65A61BE6-C9E1-4CBD-92D9-DEB2F71ED968}">
      <dgm:prSet/>
      <dgm:spPr/>
      <dgm:t>
        <a:bodyPr/>
        <a:lstStyle/>
        <a:p>
          <a:endParaRPr lang="en-US"/>
        </a:p>
      </dgm:t>
    </dgm:pt>
    <dgm:pt modelId="{F31630D5-196F-4AAF-BDD2-85441E6125EE}">
      <dgm:prSet/>
      <dgm:spPr/>
      <dgm:t>
        <a:bodyPr/>
        <a:lstStyle/>
        <a:p>
          <a:r>
            <a:rPr lang="en-US"/>
            <a:t>Browser parasites</a:t>
          </a:r>
        </a:p>
      </dgm:t>
    </dgm:pt>
    <dgm:pt modelId="{588FE450-3AB3-4ECF-B0FF-D13229126C48}" type="parTrans" cxnId="{0C9815C4-7EA6-4CDE-9BF6-74A3F64E6D07}">
      <dgm:prSet/>
      <dgm:spPr/>
      <dgm:t>
        <a:bodyPr/>
        <a:lstStyle/>
        <a:p>
          <a:endParaRPr lang="en-US"/>
        </a:p>
      </dgm:t>
    </dgm:pt>
    <dgm:pt modelId="{E2F48B8C-CAAC-4821-8B4B-B5C331019E3F}" type="sibTrans" cxnId="{0C9815C4-7EA6-4CDE-9BF6-74A3F64E6D07}">
      <dgm:prSet/>
      <dgm:spPr/>
      <dgm:t>
        <a:bodyPr/>
        <a:lstStyle/>
        <a:p>
          <a:endParaRPr lang="en-US"/>
        </a:p>
      </dgm:t>
    </dgm:pt>
    <dgm:pt modelId="{EAC7C62A-B905-458A-A38D-B426977399EA}">
      <dgm:prSet/>
      <dgm:spPr/>
      <dgm:t>
        <a:bodyPr/>
        <a:lstStyle/>
        <a:p>
          <a:r>
            <a:rPr lang="en-US"/>
            <a:t>Monitor and change user’s browser settings</a:t>
          </a:r>
        </a:p>
      </dgm:t>
    </dgm:pt>
    <dgm:pt modelId="{3C67C3E1-3A47-4219-856E-4EB4C8993379}" type="parTrans" cxnId="{2F997ABE-7FA0-4CF4-AAFD-0E174EBC0BB7}">
      <dgm:prSet/>
      <dgm:spPr/>
      <dgm:t>
        <a:bodyPr/>
        <a:lstStyle/>
        <a:p>
          <a:endParaRPr lang="en-US"/>
        </a:p>
      </dgm:t>
    </dgm:pt>
    <dgm:pt modelId="{027E43C4-0877-41C1-B85C-59309F825507}" type="sibTrans" cxnId="{2F997ABE-7FA0-4CF4-AAFD-0E174EBC0BB7}">
      <dgm:prSet/>
      <dgm:spPr/>
      <dgm:t>
        <a:bodyPr/>
        <a:lstStyle/>
        <a:p>
          <a:endParaRPr lang="en-US"/>
        </a:p>
      </dgm:t>
    </dgm:pt>
    <dgm:pt modelId="{3D20C9FA-2A98-4AEC-BDB2-6F8CA5E214CC}">
      <dgm:prSet/>
      <dgm:spPr/>
      <dgm:t>
        <a:bodyPr/>
        <a:lstStyle/>
        <a:p>
          <a:r>
            <a:rPr lang="en-US"/>
            <a:t>Adware</a:t>
          </a:r>
        </a:p>
      </dgm:t>
    </dgm:pt>
    <dgm:pt modelId="{3F35E5AE-305C-4E64-87D3-00083303AFA7}" type="parTrans" cxnId="{BBFE56C4-D67E-4796-B947-93DF333B6DA9}">
      <dgm:prSet/>
      <dgm:spPr/>
      <dgm:t>
        <a:bodyPr/>
        <a:lstStyle/>
        <a:p>
          <a:endParaRPr lang="en-US"/>
        </a:p>
      </dgm:t>
    </dgm:pt>
    <dgm:pt modelId="{59E96996-79BC-44A9-9DD6-5E16E3A1AD9B}" type="sibTrans" cxnId="{BBFE56C4-D67E-4796-B947-93DF333B6DA9}">
      <dgm:prSet/>
      <dgm:spPr/>
      <dgm:t>
        <a:bodyPr/>
        <a:lstStyle/>
        <a:p>
          <a:endParaRPr lang="en-US"/>
        </a:p>
      </dgm:t>
    </dgm:pt>
    <dgm:pt modelId="{4E1D4068-D046-455A-A946-DB3365FC0785}">
      <dgm:prSet/>
      <dgm:spPr/>
      <dgm:t>
        <a:bodyPr/>
        <a:lstStyle/>
        <a:p>
          <a:r>
            <a:rPr lang="en-US"/>
            <a:t>Used to call pop-up ads</a:t>
          </a:r>
        </a:p>
      </dgm:t>
    </dgm:pt>
    <dgm:pt modelId="{E93BFA3D-749A-4935-AD94-A4B3769538E7}" type="parTrans" cxnId="{2B4710DB-7E18-428A-A46C-F7E057ECC20F}">
      <dgm:prSet/>
      <dgm:spPr/>
      <dgm:t>
        <a:bodyPr/>
        <a:lstStyle/>
        <a:p>
          <a:endParaRPr lang="en-US"/>
        </a:p>
      </dgm:t>
    </dgm:pt>
    <dgm:pt modelId="{47EDC657-E4D6-4A7A-B9D2-7CECAAA17F4F}" type="sibTrans" cxnId="{2B4710DB-7E18-428A-A46C-F7E057ECC20F}">
      <dgm:prSet/>
      <dgm:spPr/>
      <dgm:t>
        <a:bodyPr/>
        <a:lstStyle/>
        <a:p>
          <a:endParaRPr lang="en-US"/>
        </a:p>
      </dgm:t>
    </dgm:pt>
    <dgm:pt modelId="{AE7A1694-9BF5-4F11-96CC-3330D9F8FEDD}">
      <dgm:prSet/>
      <dgm:spPr/>
      <dgm:t>
        <a:bodyPr/>
        <a:lstStyle/>
        <a:p>
          <a:r>
            <a:rPr lang="en-US"/>
            <a:t>Spyware</a:t>
          </a:r>
        </a:p>
      </dgm:t>
    </dgm:pt>
    <dgm:pt modelId="{24838A4E-FB27-4A3F-920D-F40EF79F3542}" type="parTrans" cxnId="{E36AD477-4AF2-471C-B441-25D50B6AF3F7}">
      <dgm:prSet/>
      <dgm:spPr/>
      <dgm:t>
        <a:bodyPr/>
        <a:lstStyle/>
        <a:p>
          <a:endParaRPr lang="en-US"/>
        </a:p>
      </dgm:t>
    </dgm:pt>
    <dgm:pt modelId="{BD234AFA-9BD1-4491-98E4-CBA04F621CEC}" type="sibTrans" cxnId="{E36AD477-4AF2-471C-B441-25D50B6AF3F7}">
      <dgm:prSet/>
      <dgm:spPr/>
      <dgm:t>
        <a:bodyPr/>
        <a:lstStyle/>
        <a:p>
          <a:endParaRPr lang="en-US"/>
        </a:p>
      </dgm:t>
    </dgm:pt>
    <dgm:pt modelId="{244A6719-5566-4D40-AD91-D7C9D9E2CE60}">
      <dgm:prSet/>
      <dgm:spPr/>
      <dgm:t>
        <a:bodyPr/>
        <a:lstStyle/>
        <a:p>
          <a:r>
            <a:rPr lang="en-US"/>
            <a:t>Tracks users keystrokes, e-mails, I M s, etc.</a:t>
          </a:r>
        </a:p>
      </dgm:t>
    </dgm:pt>
    <dgm:pt modelId="{95842705-9ACD-4081-BAE7-EB8A15D1E248}" type="parTrans" cxnId="{54F809FE-C888-43F0-822C-DCEB7A505352}">
      <dgm:prSet/>
      <dgm:spPr/>
      <dgm:t>
        <a:bodyPr/>
        <a:lstStyle/>
        <a:p>
          <a:endParaRPr lang="en-US"/>
        </a:p>
      </dgm:t>
    </dgm:pt>
    <dgm:pt modelId="{F67394E1-395D-46B5-A50D-F7E9F60D7751}" type="sibTrans" cxnId="{54F809FE-C888-43F0-822C-DCEB7A505352}">
      <dgm:prSet/>
      <dgm:spPr/>
      <dgm:t>
        <a:bodyPr/>
        <a:lstStyle/>
        <a:p>
          <a:endParaRPr lang="en-US"/>
        </a:p>
      </dgm:t>
    </dgm:pt>
    <dgm:pt modelId="{10E020F9-C97F-BA49-85CA-7D80FECEB07A}" type="pres">
      <dgm:prSet presAssocID="{C6AAC95D-B896-463F-B92E-C424B8210B4C}" presName="linear" presStyleCnt="0">
        <dgm:presLayoutVars>
          <dgm:animLvl val="lvl"/>
          <dgm:resizeHandles val="exact"/>
        </dgm:presLayoutVars>
      </dgm:prSet>
      <dgm:spPr/>
    </dgm:pt>
    <dgm:pt modelId="{20E5E58B-C631-BB4B-ABFD-9AB5AA285A97}" type="pres">
      <dgm:prSet presAssocID="{A6DDB83A-B603-4D69-B923-52AA7DC27817}" presName="parentText" presStyleLbl="node1" presStyleIdx="0" presStyleCnt="4">
        <dgm:presLayoutVars>
          <dgm:chMax val="0"/>
          <dgm:bulletEnabled val="1"/>
        </dgm:presLayoutVars>
      </dgm:prSet>
      <dgm:spPr/>
    </dgm:pt>
    <dgm:pt modelId="{606B6D98-904B-5E43-841D-9CF0E03EDB2F}" type="pres">
      <dgm:prSet presAssocID="{754EE2B5-A392-4DF2-8864-01D4B26D0481}" presName="spacer" presStyleCnt="0"/>
      <dgm:spPr/>
    </dgm:pt>
    <dgm:pt modelId="{057A35B3-F560-3041-B46D-9C24C06CDF1D}" type="pres">
      <dgm:prSet presAssocID="{F31630D5-196F-4AAF-BDD2-85441E6125EE}" presName="parentText" presStyleLbl="node1" presStyleIdx="1" presStyleCnt="4">
        <dgm:presLayoutVars>
          <dgm:chMax val="0"/>
          <dgm:bulletEnabled val="1"/>
        </dgm:presLayoutVars>
      </dgm:prSet>
      <dgm:spPr/>
    </dgm:pt>
    <dgm:pt modelId="{2928A0E8-44FD-CD44-B824-67469C0535FA}" type="pres">
      <dgm:prSet presAssocID="{F31630D5-196F-4AAF-BDD2-85441E6125EE}" presName="childText" presStyleLbl="revTx" presStyleIdx="0" presStyleCnt="3">
        <dgm:presLayoutVars>
          <dgm:bulletEnabled val="1"/>
        </dgm:presLayoutVars>
      </dgm:prSet>
      <dgm:spPr/>
    </dgm:pt>
    <dgm:pt modelId="{E5DB5F86-54F0-3D4E-87E1-34010633EA73}" type="pres">
      <dgm:prSet presAssocID="{3D20C9FA-2A98-4AEC-BDB2-6F8CA5E214CC}" presName="parentText" presStyleLbl="node1" presStyleIdx="2" presStyleCnt="4">
        <dgm:presLayoutVars>
          <dgm:chMax val="0"/>
          <dgm:bulletEnabled val="1"/>
        </dgm:presLayoutVars>
      </dgm:prSet>
      <dgm:spPr/>
    </dgm:pt>
    <dgm:pt modelId="{31907739-4E83-B847-9E54-AAC128C38879}" type="pres">
      <dgm:prSet presAssocID="{3D20C9FA-2A98-4AEC-BDB2-6F8CA5E214CC}" presName="childText" presStyleLbl="revTx" presStyleIdx="1" presStyleCnt="3">
        <dgm:presLayoutVars>
          <dgm:bulletEnabled val="1"/>
        </dgm:presLayoutVars>
      </dgm:prSet>
      <dgm:spPr/>
    </dgm:pt>
    <dgm:pt modelId="{BE6C1164-E0C1-964C-8C57-CBF4A2C172B7}" type="pres">
      <dgm:prSet presAssocID="{AE7A1694-9BF5-4F11-96CC-3330D9F8FEDD}" presName="parentText" presStyleLbl="node1" presStyleIdx="3" presStyleCnt="4">
        <dgm:presLayoutVars>
          <dgm:chMax val="0"/>
          <dgm:bulletEnabled val="1"/>
        </dgm:presLayoutVars>
      </dgm:prSet>
      <dgm:spPr/>
    </dgm:pt>
    <dgm:pt modelId="{7DC476DE-3EAF-7446-B3FD-8FC8F81365E0}" type="pres">
      <dgm:prSet presAssocID="{AE7A1694-9BF5-4F11-96CC-3330D9F8FEDD}" presName="childText" presStyleLbl="revTx" presStyleIdx="2" presStyleCnt="3">
        <dgm:presLayoutVars>
          <dgm:bulletEnabled val="1"/>
        </dgm:presLayoutVars>
      </dgm:prSet>
      <dgm:spPr/>
    </dgm:pt>
  </dgm:ptLst>
  <dgm:cxnLst>
    <dgm:cxn modelId="{16A9F713-932E-A144-9D35-0B2F7B2C6FC3}" type="presOf" srcId="{3D20C9FA-2A98-4AEC-BDB2-6F8CA5E214CC}" destId="{E5DB5F86-54F0-3D4E-87E1-34010633EA73}" srcOrd="0" destOrd="0" presId="urn:microsoft.com/office/officeart/2005/8/layout/vList2"/>
    <dgm:cxn modelId="{522A3F4A-370A-864F-BBC5-5FC94FB1F5FF}" type="presOf" srcId="{244A6719-5566-4D40-AD91-D7C9D9E2CE60}" destId="{7DC476DE-3EAF-7446-B3FD-8FC8F81365E0}" srcOrd="0" destOrd="0" presId="urn:microsoft.com/office/officeart/2005/8/layout/vList2"/>
    <dgm:cxn modelId="{E36AD477-4AF2-471C-B441-25D50B6AF3F7}" srcId="{C6AAC95D-B896-463F-B92E-C424B8210B4C}" destId="{AE7A1694-9BF5-4F11-96CC-3330D9F8FEDD}" srcOrd="3" destOrd="0" parTransId="{24838A4E-FB27-4A3F-920D-F40EF79F3542}" sibTransId="{BD234AFA-9BD1-4491-98E4-CBA04F621CEC}"/>
    <dgm:cxn modelId="{BC6DA486-3EC7-E44F-93D9-51E3A7B2D15B}" type="presOf" srcId="{C6AAC95D-B896-463F-B92E-C424B8210B4C}" destId="{10E020F9-C97F-BA49-85CA-7D80FECEB07A}" srcOrd="0" destOrd="0" presId="urn:microsoft.com/office/officeart/2005/8/layout/vList2"/>
    <dgm:cxn modelId="{130964AC-B94B-9843-B52E-935BA871E7A0}" type="presOf" srcId="{F31630D5-196F-4AAF-BDD2-85441E6125EE}" destId="{057A35B3-F560-3041-B46D-9C24C06CDF1D}" srcOrd="0" destOrd="0" presId="urn:microsoft.com/office/officeart/2005/8/layout/vList2"/>
    <dgm:cxn modelId="{F213BBB3-79C5-AC46-A86E-E518AA5EAD5B}" type="presOf" srcId="{4E1D4068-D046-455A-A946-DB3365FC0785}" destId="{31907739-4E83-B847-9E54-AAC128C38879}" srcOrd="0" destOrd="0" presId="urn:microsoft.com/office/officeart/2005/8/layout/vList2"/>
    <dgm:cxn modelId="{CE2A27BB-B427-4D4C-B226-AE1D91E01496}" type="presOf" srcId="{AE7A1694-9BF5-4F11-96CC-3330D9F8FEDD}" destId="{BE6C1164-E0C1-964C-8C57-CBF4A2C172B7}" srcOrd="0" destOrd="0" presId="urn:microsoft.com/office/officeart/2005/8/layout/vList2"/>
    <dgm:cxn modelId="{2F997ABE-7FA0-4CF4-AAFD-0E174EBC0BB7}" srcId="{F31630D5-196F-4AAF-BDD2-85441E6125EE}" destId="{EAC7C62A-B905-458A-A38D-B426977399EA}" srcOrd="0" destOrd="0" parTransId="{3C67C3E1-3A47-4219-856E-4EB4C8993379}" sibTransId="{027E43C4-0877-41C1-B85C-59309F825507}"/>
    <dgm:cxn modelId="{0C9815C4-7EA6-4CDE-9BF6-74A3F64E6D07}" srcId="{C6AAC95D-B896-463F-B92E-C424B8210B4C}" destId="{F31630D5-196F-4AAF-BDD2-85441E6125EE}" srcOrd="1" destOrd="0" parTransId="{588FE450-3AB3-4ECF-B0FF-D13229126C48}" sibTransId="{E2F48B8C-CAAC-4821-8B4B-B5C331019E3F}"/>
    <dgm:cxn modelId="{BBFE56C4-D67E-4796-B947-93DF333B6DA9}" srcId="{C6AAC95D-B896-463F-B92E-C424B8210B4C}" destId="{3D20C9FA-2A98-4AEC-BDB2-6F8CA5E214CC}" srcOrd="2" destOrd="0" parTransId="{3F35E5AE-305C-4E64-87D3-00083303AFA7}" sibTransId="{59E96996-79BC-44A9-9DD6-5E16E3A1AD9B}"/>
    <dgm:cxn modelId="{2A2783D1-074A-5245-9F87-4A212567E0C7}" type="presOf" srcId="{EAC7C62A-B905-458A-A38D-B426977399EA}" destId="{2928A0E8-44FD-CD44-B824-67469C0535FA}" srcOrd="0" destOrd="0" presId="urn:microsoft.com/office/officeart/2005/8/layout/vList2"/>
    <dgm:cxn modelId="{2B4710DB-7E18-428A-A46C-F7E057ECC20F}" srcId="{3D20C9FA-2A98-4AEC-BDB2-6F8CA5E214CC}" destId="{4E1D4068-D046-455A-A946-DB3365FC0785}" srcOrd="0" destOrd="0" parTransId="{E93BFA3D-749A-4935-AD94-A4B3769538E7}" sibTransId="{47EDC657-E4D6-4A7A-B9D2-7CECAAA17F4F}"/>
    <dgm:cxn modelId="{43C3B3E1-D776-354C-900D-944CBB341C2C}" type="presOf" srcId="{A6DDB83A-B603-4D69-B923-52AA7DC27817}" destId="{20E5E58B-C631-BB4B-ABFD-9AB5AA285A97}" srcOrd="0" destOrd="0" presId="urn:microsoft.com/office/officeart/2005/8/layout/vList2"/>
    <dgm:cxn modelId="{65A61BE6-C9E1-4CBD-92D9-DEB2F71ED968}" srcId="{C6AAC95D-B896-463F-B92E-C424B8210B4C}" destId="{A6DDB83A-B603-4D69-B923-52AA7DC27817}" srcOrd="0" destOrd="0" parTransId="{280CE30E-DF5F-45DF-A32E-BFFC95E6AC6F}" sibTransId="{754EE2B5-A392-4DF2-8864-01D4B26D0481}"/>
    <dgm:cxn modelId="{54F809FE-C888-43F0-822C-DCEB7A505352}" srcId="{AE7A1694-9BF5-4F11-96CC-3330D9F8FEDD}" destId="{244A6719-5566-4D40-AD91-D7C9D9E2CE60}" srcOrd="0" destOrd="0" parTransId="{95842705-9ACD-4081-BAE7-EB8A15D1E248}" sibTransId="{F67394E1-395D-46B5-A50D-F7E9F60D7751}"/>
    <dgm:cxn modelId="{9ACBB6C1-80B9-E146-849F-F6532405B3E4}" type="presParOf" srcId="{10E020F9-C97F-BA49-85CA-7D80FECEB07A}" destId="{20E5E58B-C631-BB4B-ABFD-9AB5AA285A97}" srcOrd="0" destOrd="0" presId="urn:microsoft.com/office/officeart/2005/8/layout/vList2"/>
    <dgm:cxn modelId="{F82761EA-E929-8F44-86EF-7CE4604E3567}" type="presParOf" srcId="{10E020F9-C97F-BA49-85CA-7D80FECEB07A}" destId="{606B6D98-904B-5E43-841D-9CF0E03EDB2F}" srcOrd="1" destOrd="0" presId="urn:microsoft.com/office/officeart/2005/8/layout/vList2"/>
    <dgm:cxn modelId="{28B8E67C-9D7B-C74F-BF2E-CDA4BD8BF622}" type="presParOf" srcId="{10E020F9-C97F-BA49-85CA-7D80FECEB07A}" destId="{057A35B3-F560-3041-B46D-9C24C06CDF1D}" srcOrd="2" destOrd="0" presId="urn:microsoft.com/office/officeart/2005/8/layout/vList2"/>
    <dgm:cxn modelId="{8B392B89-BF64-7448-8838-6E83BE01A3A7}" type="presParOf" srcId="{10E020F9-C97F-BA49-85CA-7D80FECEB07A}" destId="{2928A0E8-44FD-CD44-B824-67469C0535FA}" srcOrd="3" destOrd="0" presId="urn:microsoft.com/office/officeart/2005/8/layout/vList2"/>
    <dgm:cxn modelId="{D57C7C94-6103-B14E-B475-C85BC46650F9}" type="presParOf" srcId="{10E020F9-C97F-BA49-85CA-7D80FECEB07A}" destId="{E5DB5F86-54F0-3D4E-87E1-34010633EA73}" srcOrd="4" destOrd="0" presId="urn:microsoft.com/office/officeart/2005/8/layout/vList2"/>
    <dgm:cxn modelId="{75DF92E2-ECC4-7144-A586-99ADAD0D62AB}" type="presParOf" srcId="{10E020F9-C97F-BA49-85CA-7D80FECEB07A}" destId="{31907739-4E83-B847-9E54-AAC128C38879}" srcOrd="5" destOrd="0" presId="urn:microsoft.com/office/officeart/2005/8/layout/vList2"/>
    <dgm:cxn modelId="{D595B4E9-9886-D749-8D5A-0CB17813F041}" type="presParOf" srcId="{10E020F9-C97F-BA49-85CA-7D80FECEB07A}" destId="{BE6C1164-E0C1-964C-8C57-CBF4A2C172B7}" srcOrd="6" destOrd="0" presId="urn:microsoft.com/office/officeart/2005/8/layout/vList2"/>
    <dgm:cxn modelId="{4EF521C7-E335-9045-AED4-0889909BEB16}" type="presParOf" srcId="{10E020F9-C97F-BA49-85CA-7D80FECEB07A}" destId="{7DC476DE-3EAF-7446-B3FD-8FC8F81365E0}"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13CA61-3C58-4697-9279-6CBD8E3545DB}"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US"/>
        </a:p>
      </dgm:t>
    </dgm:pt>
    <dgm:pt modelId="{67A53CC7-8446-49A4-8374-5B9F554FACF9}">
      <dgm:prSet/>
      <dgm:spPr/>
      <dgm:t>
        <a:bodyPr/>
        <a:lstStyle/>
        <a:p>
          <a:r>
            <a:rPr lang="en-US" b="0" i="0"/>
            <a:t>Any deceptive, online attempt by a third party to obtain confidential information for financial gain</a:t>
          </a:r>
          <a:endParaRPr lang="en-US"/>
        </a:p>
      </dgm:t>
    </dgm:pt>
    <dgm:pt modelId="{5F62B66B-0B22-4974-A69F-CCF3B232A930}" type="parTrans" cxnId="{A58D50AB-EA15-42C3-82E1-333B68848130}">
      <dgm:prSet/>
      <dgm:spPr/>
      <dgm:t>
        <a:bodyPr/>
        <a:lstStyle/>
        <a:p>
          <a:endParaRPr lang="en-US"/>
        </a:p>
      </dgm:t>
    </dgm:pt>
    <dgm:pt modelId="{46E99028-71C1-40B6-9A60-8CEECAD4C85E}" type="sibTrans" cxnId="{A58D50AB-EA15-42C3-82E1-333B68848130}">
      <dgm:prSet/>
      <dgm:spPr/>
      <dgm:t>
        <a:bodyPr/>
        <a:lstStyle/>
        <a:p>
          <a:endParaRPr lang="en-US"/>
        </a:p>
      </dgm:t>
    </dgm:pt>
    <dgm:pt modelId="{2FDFA015-E270-4328-87FA-27CB18E6EB51}">
      <dgm:prSet/>
      <dgm:spPr/>
      <dgm:t>
        <a:bodyPr/>
        <a:lstStyle/>
        <a:p>
          <a:r>
            <a:rPr lang="en-US" b="0" i="0"/>
            <a:t>Tactics</a:t>
          </a:r>
          <a:endParaRPr lang="en-US"/>
        </a:p>
      </dgm:t>
    </dgm:pt>
    <dgm:pt modelId="{E3047FBA-B627-4CFE-B23F-B969FF5DDDDF}" type="parTrans" cxnId="{BAB15552-BFB4-466B-8BF7-16599CB84A5B}">
      <dgm:prSet/>
      <dgm:spPr/>
      <dgm:t>
        <a:bodyPr/>
        <a:lstStyle/>
        <a:p>
          <a:endParaRPr lang="en-US"/>
        </a:p>
      </dgm:t>
    </dgm:pt>
    <dgm:pt modelId="{742BA949-6379-4645-B5E1-89353952C1BC}" type="sibTrans" cxnId="{BAB15552-BFB4-466B-8BF7-16599CB84A5B}">
      <dgm:prSet/>
      <dgm:spPr/>
      <dgm:t>
        <a:bodyPr/>
        <a:lstStyle/>
        <a:p>
          <a:endParaRPr lang="en-US"/>
        </a:p>
      </dgm:t>
    </dgm:pt>
    <dgm:pt modelId="{9292D641-2942-466A-B236-4AE02FB6B446}">
      <dgm:prSet custT="1"/>
      <dgm:spPr/>
      <dgm:t>
        <a:bodyPr/>
        <a:lstStyle/>
        <a:p>
          <a:r>
            <a:rPr lang="en-US" sz="2000" b="0" i="0"/>
            <a:t>Social engineering</a:t>
          </a:r>
          <a:endParaRPr lang="en-US" sz="2000"/>
        </a:p>
      </dgm:t>
    </dgm:pt>
    <dgm:pt modelId="{E5A27AB5-4D22-429F-8CE2-BB5CB6929A1B}" type="parTrans" cxnId="{6EB07EB2-A3F9-471D-82FC-B9FE6C9BB9A3}">
      <dgm:prSet/>
      <dgm:spPr/>
      <dgm:t>
        <a:bodyPr/>
        <a:lstStyle/>
        <a:p>
          <a:endParaRPr lang="en-US"/>
        </a:p>
      </dgm:t>
    </dgm:pt>
    <dgm:pt modelId="{FDE5CD3D-2469-478E-A42D-EE9D3595B5F4}" type="sibTrans" cxnId="{6EB07EB2-A3F9-471D-82FC-B9FE6C9BB9A3}">
      <dgm:prSet/>
      <dgm:spPr/>
      <dgm:t>
        <a:bodyPr/>
        <a:lstStyle/>
        <a:p>
          <a:endParaRPr lang="en-US"/>
        </a:p>
      </dgm:t>
    </dgm:pt>
    <dgm:pt modelId="{72DAE1EF-5863-46BC-A77A-86693B7EDA39}">
      <dgm:prSet custT="1"/>
      <dgm:spPr/>
      <dgm:t>
        <a:bodyPr/>
        <a:lstStyle/>
        <a:p>
          <a:r>
            <a:rPr lang="en-US" sz="2000" b="0" i="0"/>
            <a:t>E-mail scams and BEC phishing – variation of Nigerian letter scams in which an attacker poses as a high-level employee of a company and requests that another employee transfer funds to a fraudulent account</a:t>
          </a:r>
          <a:endParaRPr lang="en-US" sz="2000"/>
        </a:p>
      </dgm:t>
    </dgm:pt>
    <dgm:pt modelId="{4F7AE509-263A-438A-BEA5-AB7065B50D42}" type="parTrans" cxnId="{AAA202D6-B34A-4B54-8C30-6B6173595F7C}">
      <dgm:prSet/>
      <dgm:spPr/>
      <dgm:t>
        <a:bodyPr/>
        <a:lstStyle/>
        <a:p>
          <a:endParaRPr lang="en-US"/>
        </a:p>
      </dgm:t>
    </dgm:pt>
    <dgm:pt modelId="{C30D1EAE-404A-480F-BE83-A6982BEFAF0F}" type="sibTrans" cxnId="{AAA202D6-B34A-4B54-8C30-6B6173595F7C}">
      <dgm:prSet/>
      <dgm:spPr/>
      <dgm:t>
        <a:bodyPr/>
        <a:lstStyle/>
        <a:p>
          <a:endParaRPr lang="en-US"/>
        </a:p>
      </dgm:t>
    </dgm:pt>
    <dgm:pt modelId="{F93AECCE-94C5-4C46-813A-4A79FCD25AF8}">
      <dgm:prSet custT="1"/>
      <dgm:spPr/>
      <dgm:t>
        <a:bodyPr/>
        <a:lstStyle/>
        <a:p>
          <a:r>
            <a:rPr lang="en-US" sz="2000" b="0" i="0"/>
            <a:t>Spear phishing – pretending to be eBay, PayPal or Citi Bank writing to you for account verification</a:t>
          </a:r>
          <a:endParaRPr lang="en-US" sz="2000"/>
        </a:p>
      </dgm:t>
    </dgm:pt>
    <dgm:pt modelId="{D66BEC85-5E39-4972-9F99-0BDCE9D48312}" type="parTrans" cxnId="{3DEC912C-8D4F-4C71-AB2C-29AF55562F39}">
      <dgm:prSet/>
      <dgm:spPr/>
      <dgm:t>
        <a:bodyPr/>
        <a:lstStyle/>
        <a:p>
          <a:endParaRPr lang="en-US"/>
        </a:p>
      </dgm:t>
    </dgm:pt>
    <dgm:pt modelId="{19D4D8D4-1BEE-4757-BF04-ECAF7DD2713F}" type="sibTrans" cxnId="{3DEC912C-8D4F-4C71-AB2C-29AF55562F39}">
      <dgm:prSet/>
      <dgm:spPr/>
      <dgm:t>
        <a:bodyPr/>
        <a:lstStyle/>
        <a:p>
          <a:endParaRPr lang="en-US"/>
        </a:p>
      </dgm:t>
    </dgm:pt>
    <dgm:pt modelId="{78C05904-3AD5-4599-83CF-47117BEF88B9}">
      <dgm:prSet/>
      <dgm:spPr/>
      <dgm:t>
        <a:bodyPr/>
        <a:lstStyle/>
        <a:p>
          <a:r>
            <a:rPr lang="en-US" b="0" i="0"/>
            <a:t>Used for identity fraud and theft</a:t>
          </a:r>
          <a:endParaRPr lang="en-US"/>
        </a:p>
      </dgm:t>
    </dgm:pt>
    <dgm:pt modelId="{421EA89D-DFF2-44EB-8BE3-C1E64CB1F47E}" type="parTrans" cxnId="{7DBEDD66-57E3-42A7-933D-240165455910}">
      <dgm:prSet/>
      <dgm:spPr/>
      <dgm:t>
        <a:bodyPr/>
        <a:lstStyle/>
        <a:p>
          <a:endParaRPr lang="en-US"/>
        </a:p>
      </dgm:t>
    </dgm:pt>
    <dgm:pt modelId="{120D09E4-913A-4047-A164-661E37CBDAE9}" type="sibTrans" cxnId="{7DBEDD66-57E3-42A7-933D-240165455910}">
      <dgm:prSet/>
      <dgm:spPr/>
      <dgm:t>
        <a:bodyPr/>
        <a:lstStyle/>
        <a:p>
          <a:endParaRPr lang="en-US"/>
        </a:p>
      </dgm:t>
    </dgm:pt>
    <dgm:pt modelId="{513CD79A-0A03-1E4C-B9E5-07A75C99FC2E}" type="pres">
      <dgm:prSet presAssocID="{F313CA61-3C58-4697-9279-6CBD8E3545DB}" presName="linear" presStyleCnt="0">
        <dgm:presLayoutVars>
          <dgm:animLvl val="lvl"/>
          <dgm:resizeHandles val="exact"/>
        </dgm:presLayoutVars>
      </dgm:prSet>
      <dgm:spPr/>
    </dgm:pt>
    <dgm:pt modelId="{026B14BC-902F-9847-B31E-0B82F673BB29}" type="pres">
      <dgm:prSet presAssocID="{67A53CC7-8446-49A4-8374-5B9F554FACF9}" presName="parentText" presStyleLbl="node1" presStyleIdx="0" presStyleCnt="3" custScaleY="62257">
        <dgm:presLayoutVars>
          <dgm:chMax val="0"/>
          <dgm:bulletEnabled val="1"/>
        </dgm:presLayoutVars>
      </dgm:prSet>
      <dgm:spPr/>
    </dgm:pt>
    <dgm:pt modelId="{512F74B6-21E3-2449-B790-0223009C8CA3}" type="pres">
      <dgm:prSet presAssocID="{46E99028-71C1-40B6-9A60-8CEECAD4C85E}" presName="spacer" presStyleCnt="0"/>
      <dgm:spPr/>
    </dgm:pt>
    <dgm:pt modelId="{F4409E44-7D94-3249-943A-56B1C313E0F3}" type="pres">
      <dgm:prSet presAssocID="{2FDFA015-E270-4328-87FA-27CB18E6EB51}" presName="parentText" presStyleLbl="node1" presStyleIdx="1" presStyleCnt="3" custScaleY="54671">
        <dgm:presLayoutVars>
          <dgm:chMax val="0"/>
          <dgm:bulletEnabled val="1"/>
        </dgm:presLayoutVars>
      </dgm:prSet>
      <dgm:spPr/>
    </dgm:pt>
    <dgm:pt modelId="{927F787F-AC3D-A443-A426-86A053F1C274}" type="pres">
      <dgm:prSet presAssocID="{2FDFA015-E270-4328-87FA-27CB18E6EB51}" presName="childText" presStyleLbl="revTx" presStyleIdx="0" presStyleCnt="1">
        <dgm:presLayoutVars>
          <dgm:bulletEnabled val="1"/>
        </dgm:presLayoutVars>
      </dgm:prSet>
      <dgm:spPr/>
    </dgm:pt>
    <dgm:pt modelId="{A2A2C13B-4F93-374F-8A62-7841E913CAFB}" type="pres">
      <dgm:prSet presAssocID="{78C05904-3AD5-4599-83CF-47117BEF88B9}" presName="parentText" presStyleLbl="node1" presStyleIdx="2" presStyleCnt="3" custScaleY="80760" custLinFactNeighborY="10339">
        <dgm:presLayoutVars>
          <dgm:chMax val="0"/>
          <dgm:bulletEnabled val="1"/>
        </dgm:presLayoutVars>
      </dgm:prSet>
      <dgm:spPr/>
    </dgm:pt>
  </dgm:ptLst>
  <dgm:cxnLst>
    <dgm:cxn modelId="{85A11C28-C7A8-644F-A8D8-BD5C9202AE05}" type="presOf" srcId="{67A53CC7-8446-49A4-8374-5B9F554FACF9}" destId="{026B14BC-902F-9847-B31E-0B82F673BB29}" srcOrd="0" destOrd="0" presId="urn:microsoft.com/office/officeart/2005/8/layout/vList2"/>
    <dgm:cxn modelId="{3DEC912C-8D4F-4C71-AB2C-29AF55562F39}" srcId="{2FDFA015-E270-4328-87FA-27CB18E6EB51}" destId="{F93AECCE-94C5-4C46-813A-4A79FCD25AF8}" srcOrd="2" destOrd="0" parTransId="{D66BEC85-5E39-4972-9F99-0BDCE9D48312}" sibTransId="{19D4D8D4-1BEE-4757-BF04-ECAF7DD2713F}"/>
    <dgm:cxn modelId="{034A5043-01F7-5340-8993-F2F428260EB1}" type="presOf" srcId="{F313CA61-3C58-4697-9279-6CBD8E3545DB}" destId="{513CD79A-0A03-1E4C-B9E5-07A75C99FC2E}" srcOrd="0" destOrd="0" presId="urn:microsoft.com/office/officeart/2005/8/layout/vList2"/>
    <dgm:cxn modelId="{BAB15552-BFB4-466B-8BF7-16599CB84A5B}" srcId="{F313CA61-3C58-4697-9279-6CBD8E3545DB}" destId="{2FDFA015-E270-4328-87FA-27CB18E6EB51}" srcOrd="1" destOrd="0" parTransId="{E3047FBA-B627-4CFE-B23F-B969FF5DDDDF}" sibTransId="{742BA949-6379-4645-B5E1-89353952C1BC}"/>
    <dgm:cxn modelId="{7DBEDD66-57E3-42A7-933D-240165455910}" srcId="{F313CA61-3C58-4697-9279-6CBD8E3545DB}" destId="{78C05904-3AD5-4599-83CF-47117BEF88B9}" srcOrd="2" destOrd="0" parTransId="{421EA89D-DFF2-44EB-8BE3-C1E64CB1F47E}" sibTransId="{120D09E4-913A-4047-A164-661E37CBDAE9}"/>
    <dgm:cxn modelId="{7EA5B779-711F-EA4F-91D8-B53DC7035F61}" type="presOf" srcId="{9292D641-2942-466A-B236-4AE02FB6B446}" destId="{927F787F-AC3D-A443-A426-86A053F1C274}" srcOrd="0" destOrd="0" presId="urn:microsoft.com/office/officeart/2005/8/layout/vList2"/>
    <dgm:cxn modelId="{5FD5D98E-E6E9-D94D-BA39-8C760F3E22F9}" type="presOf" srcId="{2FDFA015-E270-4328-87FA-27CB18E6EB51}" destId="{F4409E44-7D94-3249-943A-56B1C313E0F3}" srcOrd="0" destOrd="0" presId="urn:microsoft.com/office/officeart/2005/8/layout/vList2"/>
    <dgm:cxn modelId="{BCB1869A-CA29-5948-8947-7C713CFBCCD5}" type="presOf" srcId="{F93AECCE-94C5-4C46-813A-4A79FCD25AF8}" destId="{927F787F-AC3D-A443-A426-86A053F1C274}" srcOrd="0" destOrd="2" presId="urn:microsoft.com/office/officeart/2005/8/layout/vList2"/>
    <dgm:cxn modelId="{A58D50AB-EA15-42C3-82E1-333B68848130}" srcId="{F313CA61-3C58-4697-9279-6CBD8E3545DB}" destId="{67A53CC7-8446-49A4-8374-5B9F554FACF9}" srcOrd="0" destOrd="0" parTransId="{5F62B66B-0B22-4974-A69F-CCF3B232A930}" sibTransId="{46E99028-71C1-40B6-9A60-8CEECAD4C85E}"/>
    <dgm:cxn modelId="{6EB07EB2-A3F9-471D-82FC-B9FE6C9BB9A3}" srcId="{2FDFA015-E270-4328-87FA-27CB18E6EB51}" destId="{9292D641-2942-466A-B236-4AE02FB6B446}" srcOrd="0" destOrd="0" parTransId="{E5A27AB5-4D22-429F-8CE2-BB5CB6929A1B}" sibTransId="{FDE5CD3D-2469-478E-A42D-EE9D3595B5F4}"/>
    <dgm:cxn modelId="{120F17D3-AE38-704F-9A73-3136E3EE82F4}" type="presOf" srcId="{78C05904-3AD5-4599-83CF-47117BEF88B9}" destId="{A2A2C13B-4F93-374F-8A62-7841E913CAFB}" srcOrd="0" destOrd="0" presId="urn:microsoft.com/office/officeart/2005/8/layout/vList2"/>
    <dgm:cxn modelId="{AAA202D6-B34A-4B54-8C30-6B6173595F7C}" srcId="{2FDFA015-E270-4328-87FA-27CB18E6EB51}" destId="{72DAE1EF-5863-46BC-A77A-86693B7EDA39}" srcOrd="1" destOrd="0" parTransId="{4F7AE509-263A-438A-BEA5-AB7065B50D42}" sibTransId="{C30D1EAE-404A-480F-BE83-A6982BEFAF0F}"/>
    <dgm:cxn modelId="{6FAD80FE-E872-0B44-9DFF-34BC14AE5227}" type="presOf" srcId="{72DAE1EF-5863-46BC-A77A-86693B7EDA39}" destId="{927F787F-AC3D-A443-A426-86A053F1C274}" srcOrd="0" destOrd="1" presId="urn:microsoft.com/office/officeart/2005/8/layout/vList2"/>
    <dgm:cxn modelId="{4495E353-92C0-8D42-812C-F9B52D4AC3A7}" type="presParOf" srcId="{513CD79A-0A03-1E4C-B9E5-07A75C99FC2E}" destId="{026B14BC-902F-9847-B31E-0B82F673BB29}" srcOrd="0" destOrd="0" presId="urn:microsoft.com/office/officeart/2005/8/layout/vList2"/>
    <dgm:cxn modelId="{08298968-5876-364E-B3B9-AE0C426DDB34}" type="presParOf" srcId="{513CD79A-0A03-1E4C-B9E5-07A75C99FC2E}" destId="{512F74B6-21E3-2449-B790-0223009C8CA3}" srcOrd="1" destOrd="0" presId="urn:microsoft.com/office/officeart/2005/8/layout/vList2"/>
    <dgm:cxn modelId="{B58C9A5F-6DCA-B647-87E9-A8AA1693D3A9}" type="presParOf" srcId="{513CD79A-0A03-1E4C-B9E5-07A75C99FC2E}" destId="{F4409E44-7D94-3249-943A-56B1C313E0F3}" srcOrd="2" destOrd="0" presId="urn:microsoft.com/office/officeart/2005/8/layout/vList2"/>
    <dgm:cxn modelId="{AB1208C9-6D91-A84F-9A97-5AE35CE62A01}" type="presParOf" srcId="{513CD79A-0A03-1E4C-B9E5-07A75C99FC2E}" destId="{927F787F-AC3D-A443-A426-86A053F1C274}" srcOrd="3" destOrd="0" presId="urn:microsoft.com/office/officeart/2005/8/layout/vList2"/>
    <dgm:cxn modelId="{4D4A1A8A-7958-9648-8F8C-1FAAF9332883}" type="presParOf" srcId="{513CD79A-0A03-1E4C-B9E5-07A75C99FC2E}" destId="{A2A2C13B-4F93-374F-8A62-7841E913CAF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42A22E0-2DBD-42C4-BDFA-1E21CA68162B}"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394BC6BE-C445-4141-9A68-07FFA5EA97D5}">
      <dgm:prSet/>
      <dgm:spPr/>
      <dgm:t>
        <a:bodyPr/>
        <a:lstStyle/>
        <a:p>
          <a:r>
            <a:rPr lang="en-US" b="0" i="0"/>
            <a:t>Hacking</a:t>
          </a:r>
          <a:endParaRPr lang="en-US"/>
        </a:p>
      </dgm:t>
    </dgm:pt>
    <dgm:pt modelId="{8704DEA1-5872-42A7-B6F5-C7951F66AC6F}" type="parTrans" cxnId="{3EB6779B-5226-4B94-BF3D-9D5D7186AB9E}">
      <dgm:prSet/>
      <dgm:spPr/>
      <dgm:t>
        <a:bodyPr/>
        <a:lstStyle/>
        <a:p>
          <a:endParaRPr lang="en-US"/>
        </a:p>
      </dgm:t>
    </dgm:pt>
    <dgm:pt modelId="{B26A21AF-FB0F-4283-B484-9662A5B7C2C5}" type="sibTrans" cxnId="{3EB6779B-5226-4B94-BF3D-9D5D7186AB9E}">
      <dgm:prSet/>
      <dgm:spPr/>
      <dgm:t>
        <a:bodyPr/>
        <a:lstStyle/>
        <a:p>
          <a:endParaRPr lang="en-US"/>
        </a:p>
      </dgm:t>
    </dgm:pt>
    <dgm:pt modelId="{0D4034FE-EAD2-4BF7-AADF-D2CFA911A783}">
      <dgm:prSet/>
      <dgm:spPr/>
      <dgm:t>
        <a:bodyPr/>
        <a:lstStyle/>
        <a:p>
          <a:r>
            <a:rPr lang="en-US" b="0" i="0"/>
            <a:t>Hacker – an individual who indents to gain unauthorised access to a computer system.</a:t>
          </a:r>
          <a:endParaRPr lang="en-US"/>
        </a:p>
      </dgm:t>
    </dgm:pt>
    <dgm:pt modelId="{E7B48884-B3AC-4C7A-B4D7-C77968BBD2E5}" type="parTrans" cxnId="{5E07D522-2296-402D-BD1C-9D08576A9BEA}">
      <dgm:prSet/>
      <dgm:spPr/>
      <dgm:t>
        <a:bodyPr/>
        <a:lstStyle/>
        <a:p>
          <a:endParaRPr lang="en-US"/>
        </a:p>
      </dgm:t>
    </dgm:pt>
    <dgm:pt modelId="{40A30EB4-73FC-486F-8267-4BFDFE153DE7}" type="sibTrans" cxnId="{5E07D522-2296-402D-BD1C-9D08576A9BEA}">
      <dgm:prSet/>
      <dgm:spPr/>
      <dgm:t>
        <a:bodyPr/>
        <a:lstStyle/>
        <a:p>
          <a:endParaRPr lang="en-US"/>
        </a:p>
      </dgm:t>
    </dgm:pt>
    <dgm:pt modelId="{FC9C96DF-D0A2-4FD3-AFF6-DA4E950C3E35}">
      <dgm:prSet/>
      <dgm:spPr/>
      <dgm:t>
        <a:bodyPr/>
        <a:lstStyle/>
        <a:p>
          <a:r>
            <a:rPr lang="en-US" b="0" i="0"/>
            <a:t>Cracker – hacker with criminal intent </a:t>
          </a:r>
          <a:endParaRPr lang="en-US"/>
        </a:p>
      </dgm:t>
    </dgm:pt>
    <dgm:pt modelId="{35818CBD-14C6-4AD5-AB51-6F10A401A549}" type="parTrans" cxnId="{9EE24599-65D8-4621-BF61-4270817E430E}">
      <dgm:prSet/>
      <dgm:spPr/>
      <dgm:t>
        <a:bodyPr/>
        <a:lstStyle/>
        <a:p>
          <a:endParaRPr lang="en-US"/>
        </a:p>
      </dgm:t>
    </dgm:pt>
    <dgm:pt modelId="{8CE01536-4F70-4AD3-B26D-F7FE0F86802D}" type="sibTrans" cxnId="{9EE24599-65D8-4621-BF61-4270817E430E}">
      <dgm:prSet/>
      <dgm:spPr/>
      <dgm:t>
        <a:bodyPr/>
        <a:lstStyle/>
        <a:p>
          <a:endParaRPr lang="en-US"/>
        </a:p>
      </dgm:t>
    </dgm:pt>
    <dgm:pt modelId="{7E3F118D-B568-464C-9A18-34ECBB4A5A34}">
      <dgm:prSet/>
      <dgm:spPr/>
      <dgm:t>
        <a:bodyPr/>
        <a:lstStyle/>
        <a:p>
          <a:r>
            <a:rPr lang="en-US" b="0" i="0"/>
            <a:t>White hats – to fix flaws </a:t>
          </a:r>
          <a:endParaRPr lang="en-US"/>
        </a:p>
      </dgm:t>
    </dgm:pt>
    <dgm:pt modelId="{512A9948-BACD-491F-93B1-69ABB6BE0346}" type="parTrans" cxnId="{1BD32D5B-EBCB-4E5D-9A45-D0C32F87BC08}">
      <dgm:prSet/>
      <dgm:spPr/>
      <dgm:t>
        <a:bodyPr/>
        <a:lstStyle/>
        <a:p>
          <a:endParaRPr lang="en-US"/>
        </a:p>
      </dgm:t>
    </dgm:pt>
    <dgm:pt modelId="{C26C62F0-B43A-490F-AE4C-F34ECAD60273}" type="sibTrans" cxnId="{1BD32D5B-EBCB-4E5D-9A45-D0C32F87BC08}">
      <dgm:prSet/>
      <dgm:spPr/>
      <dgm:t>
        <a:bodyPr/>
        <a:lstStyle/>
        <a:p>
          <a:endParaRPr lang="en-US"/>
        </a:p>
      </dgm:t>
    </dgm:pt>
    <dgm:pt modelId="{AFB589D6-4848-45E2-9C75-A2EA21F58D3F}">
      <dgm:prSet/>
      <dgm:spPr/>
      <dgm:t>
        <a:bodyPr/>
        <a:lstStyle/>
        <a:p>
          <a:r>
            <a:rPr lang="en-US" b="0" i="0"/>
            <a:t>Black hats – causing harm</a:t>
          </a:r>
          <a:endParaRPr lang="en-US"/>
        </a:p>
      </dgm:t>
    </dgm:pt>
    <dgm:pt modelId="{DC4EB958-F20E-49B8-B850-4ECD06B02663}" type="parTrans" cxnId="{751EBD91-82A5-4392-83DE-0F1817F3D649}">
      <dgm:prSet/>
      <dgm:spPr/>
      <dgm:t>
        <a:bodyPr/>
        <a:lstStyle/>
        <a:p>
          <a:endParaRPr lang="en-US"/>
        </a:p>
      </dgm:t>
    </dgm:pt>
    <dgm:pt modelId="{F6288279-3CA1-4EAF-BDF3-1962E8E3EB60}" type="sibTrans" cxnId="{751EBD91-82A5-4392-83DE-0F1817F3D649}">
      <dgm:prSet/>
      <dgm:spPr/>
      <dgm:t>
        <a:bodyPr/>
        <a:lstStyle/>
        <a:p>
          <a:endParaRPr lang="en-US"/>
        </a:p>
      </dgm:t>
    </dgm:pt>
    <dgm:pt modelId="{8B03ACE0-FE0B-4160-8560-ADB5858EE6D1}">
      <dgm:prSet/>
      <dgm:spPr/>
      <dgm:t>
        <a:bodyPr/>
        <a:lstStyle/>
        <a:p>
          <a:r>
            <a:rPr lang="en-US" b="0" i="0"/>
            <a:t>Grey hats – revealing system flaws</a:t>
          </a:r>
          <a:endParaRPr lang="en-US"/>
        </a:p>
      </dgm:t>
    </dgm:pt>
    <dgm:pt modelId="{9FA81397-59F1-47C0-B9DC-80EA618D3F45}" type="parTrans" cxnId="{7C246032-1FFC-4CE5-8F80-2F5BD9307624}">
      <dgm:prSet/>
      <dgm:spPr/>
      <dgm:t>
        <a:bodyPr/>
        <a:lstStyle/>
        <a:p>
          <a:endParaRPr lang="en-US"/>
        </a:p>
      </dgm:t>
    </dgm:pt>
    <dgm:pt modelId="{0B0CCF8A-DC29-4FD6-9995-37834CB98EB8}" type="sibTrans" cxnId="{7C246032-1FFC-4CE5-8F80-2F5BD9307624}">
      <dgm:prSet/>
      <dgm:spPr/>
      <dgm:t>
        <a:bodyPr/>
        <a:lstStyle/>
        <a:p>
          <a:endParaRPr lang="en-US"/>
        </a:p>
      </dgm:t>
    </dgm:pt>
    <dgm:pt modelId="{F76D7DB3-D45F-459D-9469-5AB7628D0ACC}">
      <dgm:prSet/>
      <dgm:spPr/>
      <dgm:t>
        <a:bodyPr/>
        <a:lstStyle/>
        <a:p>
          <a:r>
            <a:rPr lang="en-US" b="0" i="0"/>
            <a:t>Tiger teams - </a:t>
          </a:r>
          <a:r>
            <a:rPr lang="en-GB" b="0" i="0"/>
            <a:t>skilled hackers who will seek to penetrate a network or other tech environment for the purposes of improving security and closing security loopholes.</a:t>
          </a:r>
          <a:endParaRPr lang="en-US"/>
        </a:p>
      </dgm:t>
    </dgm:pt>
    <dgm:pt modelId="{D93DE177-E6F7-4E2F-92C4-AFA2C4AF04F1}" type="parTrans" cxnId="{C002598C-A315-41B3-B750-2FE4555DD4DD}">
      <dgm:prSet/>
      <dgm:spPr/>
      <dgm:t>
        <a:bodyPr/>
        <a:lstStyle/>
        <a:p>
          <a:endParaRPr lang="en-US"/>
        </a:p>
      </dgm:t>
    </dgm:pt>
    <dgm:pt modelId="{05266615-D5B6-4033-BF80-0AEE50BEC30F}" type="sibTrans" cxnId="{C002598C-A315-41B3-B750-2FE4555DD4DD}">
      <dgm:prSet/>
      <dgm:spPr/>
      <dgm:t>
        <a:bodyPr/>
        <a:lstStyle/>
        <a:p>
          <a:endParaRPr lang="en-US"/>
        </a:p>
      </dgm:t>
    </dgm:pt>
    <dgm:pt modelId="{5BED6DEC-B0CE-418E-B6D4-4948E0FF3A4E}">
      <dgm:prSet/>
      <dgm:spPr/>
      <dgm:t>
        <a:bodyPr/>
        <a:lstStyle/>
        <a:p>
          <a:r>
            <a:rPr lang="en-US" b="0" i="0"/>
            <a:t>Goals: cybervandalism, data breaches</a:t>
          </a:r>
          <a:endParaRPr lang="en-US"/>
        </a:p>
      </dgm:t>
    </dgm:pt>
    <dgm:pt modelId="{893AAEA0-8942-4872-8B79-888FBF005102}" type="parTrans" cxnId="{8A6E3EFF-5318-4DA3-92CA-4B425B3E8808}">
      <dgm:prSet/>
      <dgm:spPr/>
      <dgm:t>
        <a:bodyPr/>
        <a:lstStyle/>
        <a:p>
          <a:endParaRPr lang="en-US"/>
        </a:p>
      </dgm:t>
    </dgm:pt>
    <dgm:pt modelId="{7107B36C-AA92-4645-90EA-C420F0C37506}" type="sibTrans" cxnId="{8A6E3EFF-5318-4DA3-92CA-4B425B3E8808}">
      <dgm:prSet/>
      <dgm:spPr/>
      <dgm:t>
        <a:bodyPr/>
        <a:lstStyle/>
        <a:p>
          <a:endParaRPr lang="en-US"/>
        </a:p>
      </dgm:t>
    </dgm:pt>
    <dgm:pt modelId="{2D33C2E5-78C5-4BAE-A0F8-E3269F28E278}">
      <dgm:prSet/>
      <dgm:spPr/>
      <dgm:t>
        <a:bodyPr/>
        <a:lstStyle/>
        <a:p>
          <a:r>
            <a:rPr lang="en-US" b="0" i="0"/>
            <a:t>Cybervandalism:</a:t>
          </a:r>
          <a:endParaRPr lang="en-US"/>
        </a:p>
      </dgm:t>
    </dgm:pt>
    <dgm:pt modelId="{E669700F-C634-4C42-94C6-45C7D740A776}" type="parTrans" cxnId="{73929800-559B-4746-ADA9-896853D43BDA}">
      <dgm:prSet/>
      <dgm:spPr/>
      <dgm:t>
        <a:bodyPr/>
        <a:lstStyle/>
        <a:p>
          <a:endParaRPr lang="en-US"/>
        </a:p>
      </dgm:t>
    </dgm:pt>
    <dgm:pt modelId="{BD0E0B38-601C-44EC-AFBA-38967A0C3D0E}" type="sibTrans" cxnId="{73929800-559B-4746-ADA9-896853D43BDA}">
      <dgm:prSet/>
      <dgm:spPr/>
      <dgm:t>
        <a:bodyPr/>
        <a:lstStyle/>
        <a:p>
          <a:endParaRPr lang="en-US"/>
        </a:p>
      </dgm:t>
    </dgm:pt>
    <dgm:pt modelId="{FAA56F16-BC1F-49D8-A8CD-BF0BAA220751}">
      <dgm:prSet/>
      <dgm:spPr/>
      <dgm:t>
        <a:bodyPr/>
        <a:lstStyle/>
        <a:p>
          <a:r>
            <a:rPr lang="en-US" b="0" i="0"/>
            <a:t>Disrupting, defacing, destroying Web site</a:t>
          </a:r>
          <a:endParaRPr lang="en-US"/>
        </a:p>
      </dgm:t>
    </dgm:pt>
    <dgm:pt modelId="{E3C28BFF-071B-438F-BACC-865EDE409190}" type="parTrans" cxnId="{6515DC98-0C17-4BB5-ACEA-BF088749F461}">
      <dgm:prSet/>
      <dgm:spPr/>
      <dgm:t>
        <a:bodyPr/>
        <a:lstStyle/>
        <a:p>
          <a:endParaRPr lang="en-US"/>
        </a:p>
      </dgm:t>
    </dgm:pt>
    <dgm:pt modelId="{A3716D5D-3301-4BC7-AA95-6ADA91B350E2}" type="sibTrans" cxnId="{6515DC98-0C17-4BB5-ACEA-BF088749F461}">
      <dgm:prSet/>
      <dgm:spPr/>
      <dgm:t>
        <a:bodyPr/>
        <a:lstStyle/>
        <a:p>
          <a:endParaRPr lang="en-US"/>
        </a:p>
      </dgm:t>
    </dgm:pt>
    <dgm:pt modelId="{CF3CECA2-48A6-4265-BE83-407E82080681}">
      <dgm:prSet/>
      <dgm:spPr/>
      <dgm:t>
        <a:bodyPr/>
        <a:lstStyle/>
        <a:p>
          <a:r>
            <a:rPr lang="en-US" b="0" i="0"/>
            <a:t>Hacktivism</a:t>
          </a:r>
          <a:endParaRPr lang="en-US"/>
        </a:p>
      </dgm:t>
    </dgm:pt>
    <dgm:pt modelId="{AAAC0F4D-86C9-46A0-90A0-7E49E3AF1BCC}" type="parTrans" cxnId="{3BB7307D-4A4F-4518-AABD-C6020592E77E}">
      <dgm:prSet/>
      <dgm:spPr/>
      <dgm:t>
        <a:bodyPr/>
        <a:lstStyle/>
        <a:p>
          <a:endParaRPr lang="en-US"/>
        </a:p>
      </dgm:t>
    </dgm:pt>
    <dgm:pt modelId="{61488DDB-B8AE-4B85-A603-2FB839FF3C1B}" type="sibTrans" cxnId="{3BB7307D-4A4F-4518-AABD-C6020592E77E}">
      <dgm:prSet/>
      <dgm:spPr/>
      <dgm:t>
        <a:bodyPr/>
        <a:lstStyle/>
        <a:p>
          <a:endParaRPr lang="en-US"/>
        </a:p>
      </dgm:t>
    </dgm:pt>
    <dgm:pt modelId="{13F9B7FE-13BB-4930-BE0C-C89FBD7701DB}">
      <dgm:prSet/>
      <dgm:spPr/>
      <dgm:t>
        <a:bodyPr/>
        <a:lstStyle/>
        <a:p>
          <a:r>
            <a:rPr lang="en-US" b="0" i="0"/>
            <a:t>Cybervandelism and data theft for political purposes.</a:t>
          </a:r>
          <a:endParaRPr lang="en-US"/>
        </a:p>
      </dgm:t>
    </dgm:pt>
    <dgm:pt modelId="{F848D401-701B-48D4-87AD-39221101ED9F}" type="parTrans" cxnId="{EC69373F-ADDE-4ED5-B0ED-25D5AB21B8BB}">
      <dgm:prSet/>
      <dgm:spPr/>
      <dgm:t>
        <a:bodyPr/>
        <a:lstStyle/>
        <a:p>
          <a:endParaRPr lang="en-US"/>
        </a:p>
      </dgm:t>
    </dgm:pt>
    <dgm:pt modelId="{3E5C0A7C-4F9F-4200-B123-9FD981600C1B}" type="sibTrans" cxnId="{EC69373F-ADDE-4ED5-B0ED-25D5AB21B8BB}">
      <dgm:prSet/>
      <dgm:spPr/>
      <dgm:t>
        <a:bodyPr/>
        <a:lstStyle/>
        <a:p>
          <a:endParaRPr lang="en-US"/>
        </a:p>
      </dgm:t>
    </dgm:pt>
    <dgm:pt modelId="{C1DBA438-E248-9E40-BA82-7A5D066873F4}" type="pres">
      <dgm:prSet presAssocID="{F42A22E0-2DBD-42C4-BDFA-1E21CA68162B}" presName="linear" presStyleCnt="0">
        <dgm:presLayoutVars>
          <dgm:dir/>
          <dgm:animLvl val="lvl"/>
          <dgm:resizeHandles val="exact"/>
        </dgm:presLayoutVars>
      </dgm:prSet>
      <dgm:spPr/>
    </dgm:pt>
    <dgm:pt modelId="{031C2A8E-8707-5641-8AD7-D870265E1215}" type="pres">
      <dgm:prSet presAssocID="{394BC6BE-C445-4141-9A68-07FFA5EA97D5}" presName="parentLin" presStyleCnt="0"/>
      <dgm:spPr/>
    </dgm:pt>
    <dgm:pt modelId="{D7228DE9-250E-AD47-B4D8-3F5E3F682714}" type="pres">
      <dgm:prSet presAssocID="{394BC6BE-C445-4141-9A68-07FFA5EA97D5}" presName="parentLeftMargin" presStyleLbl="node1" presStyleIdx="0" presStyleCnt="3"/>
      <dgm:spPr/>
    </dgm:pt>
    <dgm:pt modelId="{EC7FB906-0069-364F-B94A-E9AE71DF63B4}" type="pres">
      <dgm:prSet presAssocID="{394BC6BE-C445-4141-9A68-07FFA5EA97D5}" presName="parentText" presStyleLbl="node1" presStyleIdx="0" presStyleCnt="3">
        <dgm:presLayoutVars>
          <dgm:chMax val="0"/>
          <dgm:bulletEnabled val="1"/>
        </dgm:presLayoutVars>
      </dgm:prSet>
      <dgm:spPr/>
    </dgm:pt>
    <dgm:pt modelId="{2983A78A-320D-3649-B5A9-C4241122CCD5}" type="pres">
      <dgm:prSet presAssocID="{394BC6BE-C445-4141-9A68-07FFA5EA97D5}" presName="negativeSpace" presStyleCnt="0"/>
      <dgm:spPr/>
    </dgm:pt>
    <dgm:pt modelId="{FC197C42-C9E0-4045-99A9-1A9473C8302A}" type="pres">
      <dgm:prSet presAssocID="{394BC6BE-C445-4141-9A68-07FFA5EA97D5}" presName="childText" presStyleLbl="conFgAcc1" presStyleIdx="0" presStyleCnt="3">
        <dgm:presLayoutVars>
          <dgm:bulletEnabled val="1"/>
        </dgm:presLayoutVars>
      </dgm:prSet>
      <dgm:spPr/>
    </dgm:pt>
    <dgm:pt modelId="{98406B54-B212-FA46-A3FC-85E103F834CC}" type="pres">
      <dgm:prSet presAssocID="{B26A21AF-FB0F-4283-B484-9662A5B7C2C5}" presName="spaceBetweenRectangles" presStyleCnt="0"/>
      <dgm:spPr/>
    </dgm:pt>
    <dgm:pt modelId="{80348729-14FD-E646-8CD1-1E6901B68D22}" type="pres">
      <dgm:prSet presAssocID="{2D33C2E5-78C5-4BAE-A0F8-E3269F28E278}" presName="parentLin" presStyleCnt="0"/>
      <dgm:spPr/>
    </dgm:pt>
    <dgm:pt modelId="{4F535456-C48A-A042-A9DE-0509B5FD8F6D}" type="pres">
      <dgm:prSet presAssocID="{2D33C2E5-78C5-4BAE-A0F8-E3269F28E278}" presName="parentLeftMargin" presStyleLbl="node1" presStyleIdx="0" presStyleCnt="3"/>
      <dgm:spPr/>
    </dgm:pt>
    <dgm:pt modelId="{662087D1-C108-A748-8B7C-16163F2170AB}" type="pres">
      <dgm:prSet presAssocID="{2D33C2E5-78C5-4BAE-A0F8-E3269F28E278}" presName="parentText" presStyleLbl="node1" presStyleIdx="1" presStyleCnt="3">
        <dgm:presLayoutVars>
          <dgm:chMax val="0"/>
          <dgm:bulletEnabled val="1"/>
        </dgm:presLayoutVars>
      </dgm:prSet>
      <dgm:spPr/>
    </dgm:pt>
    <dgm:pt modelId="{07D6759A-50CD-D140-BA1D-8EF1146A0446}" type="pres">
      <dgm:prSet presAssocID="{2D33C2E5-78C5-4BAE-A0F8-E3269F28E278}" presName="negativeSpace" presStyleCnt="0"/>
      <dgm:spPr/>
    </dgm:pt>
    <dgm:pt modelId="{F59B6FCD-F2FA-3B47-A5D1-B0411C692CF9}" type="pres">
      <dgm:prSet presAssocID="{2D33C2E5-78C5-4BAE-A0F8-E3269F28E278}" presName="childText" presStyleLbl="conFgAcc1" presStyleIdx="1" presStyleCnt="3">
        <dgm:presLayoutVars>
          <dgm:bulletEnabled val="1"/>
        </dgm:presLayoutVars>
      </dgm:prSet>
      <dgm:spPr/>
    </dgm:pt>
    <dgm:pt modelId="{FB0D1095-ADEC-044E-BBF2-4A3F69F425CC}" type="pres">
      <dgm:prSet presAssocID="{BD0E0B38-601C-44EC-AFBA-38967A0C3D0E}" presName="spaceBetweenRectangles" presStyleCnt="0"/>
      <dgm:spPr/>
    </dgm:pt>
    <dgm:pt modelId="{B02681B0-697F-1F46-A741-8E5FEE53F384}" type="pres">
      <dgm:prSet presAssocID="{CF3CECA2-48A6-4265-BE83-407E82080681}" presName="parentLin" presStyleCnt="0"/>
      <dgm:spPr/>
    </dgm:pt>
    <dgm:pt modelId="{8A15C823-C555-9B4F-A270-4D3AB9CA9F1D}" type="pres">
      <dgm:prSet presAssocID="{CF3CECA2-48A6-4265-BE83-407E82080681}" presName="parentLeftMargin" presStyleLbl="node1" presStyleIdx="1" presStyleCnt="3"/>
      <dgm:spPr/>
    </dgm:pt>
    <dgm:pt modelId="{28EC95CA-189A-634A-B3CC-BD2F02F4E688}" type="pres">
      <dgm:prSet presAssocID="{CF3CECA2-48A6-4265-BE83-407E82080681}" presName="parentText" presStyleLbl="node1" presStyleIdx="2" presStyleCnt="3">
        <dgm:presLayoutVars>
          <dgm:chMax val="0"/>
          <dgm:bulletEnabled val="1"/>
        </dgm:presLayoutVars>
      </dgm:prSet>
      <dgm:spPr/>
    </dgm:pt>
    <dgm:pt modelId="{EFA5665E-AE3C-4E4D-BB06-E88AC849643C}" type="pres">
      <dgm:prSet presAssocID="{CF3CECA2-48A6-4265-BE83-407E82080681}" presName="negativeSpace" presStyleCnt="0"/>
      <dgm:spPr/>
    </dgm:pt>
    <dgm:pt modelId="{2317A21E-7610-704B-A219-CD5CAB99756A}" type="pres">
      <dgm:prSet presAssocID="{CF3CECA2-48A6-4265-BE83-407E82080681}" presName="childText" presStyleLbl="conFgAcc1" presStyleIdx="2" presStyleCnt="3">
        <dgm:presLayoutVars>
          <dgm:bulletEnabled val="1"/>
        </dgm:presLayoutVars>
      </dgm:prSet>
      <dgm:spPr/>
    </dgm:pt>
  </dgm:ptLst>
  <dgm:cxnLst>
    <dgm:cxn modelId="{73929800-559B-4746-ADA9-896853D43BDA}" srcId="{F42A22E0-2DBD-42C4-BDFA-1E21CA68162B}" destId="{2D33C2E5-78C5-4BAE-A0F8-E3269F28E278}" srcOrd="1" destOrd="0" parTransId="{E669700F-C634-4C42-94C6-45C7D740A776}" sibTransId="{BD0E0B38-601C-44EC-AFBA-38967A0C3D0E}"/>
    <dgm:cxn modelId="{5E07D522-2296-402D-BD1C-9D08576A9BEA}" srcId="{394BC6BE-C445-4141-9A68-07FFA5EA97D5}" destId="{0D4034FE-EAD2-4BF7-AADF-D2CFA911A783}" srcOrd="0" destOrd="0" parTransId="{E7B48884-B3AC-4C7A-B4D7-C77968BBD2E5}" sibTransId="{40A30EB4-73FC-486F-8267-4BFDFE153DE7}"/>
    <dgm:cxn modelId="{7C246032-1FFC-4CE5-8F80-2F5BD9307624}" srcId="{394BC6BE-C445-4141-9A68-07FFA5EA97D5}" destId="{8B03ACE0-FE0B-4160-8560-ADB5858EE6D1}" srcOrd="4" destOrd="0" parTransId="{9FA81397-59F1-47C0-B9DC-80EA618D3F45}" sibTransId="{0B0CCF8A-DC29-4FD6-9995-37834CB98EB8}"/>
    <dgm:cxn modelId="{7672BC33-FD0F-7846-94D0-4328E8D2DD42}" type="presOf" srcId="{FAA56F16-BC1F-49D8-A8CD-BF0BAA220751}" destId="{F59B6FCD-F2FA-3B47-A5D1-B0411C692CF9}" srcOrd="0" destOrd="0" presId="urn:microsoft.com/office/officeart/2005/8/layout/list1"/>
    <dgm:cxn modelId="{EC69373F-ADDE-4ED5-B0ED-25D5AB21B8BB}" srcId="{CF3CECA2-48A6-4265-BE83-407E82080681}" destId="{13F9B7FE-13BB-4930-BE0C-C89FBD7701DB}" srcOrd="0" destOrd="0" parTransId="{F848D401-701B-48D4-87AD-39221101ED9F}" sibTransId="{3E5C0A7C-4F9F-4200-B123-9FD981600C1B}"/>
    <dgm:cxn modelId="{11E2AF56-BFAF-234F-B93B-E2B1169D68AC}" type="presOf" srcId="{8B03ACE0-FE0B-4160-8560-ADB5858EE6D1}" destId="{FC197C42-C9E0-4045-99A9-1A9473C8302A}" srcOrd="0" destOrd="4" presId="urn:microsoft.com/office/officeart/2005/8/layout/list1"/>
    <dgm:cxn modelId="{1BD32D5B-EBCB-4E5D-9A45-D0C32F87BC08}" srcId="{394BC6BE-C445-4141-9A68-07FFA5EA97D5}" destId="{7E3F118D-B568-464C-9A18-34ECBB4A5A34}" srcOrd="2" destOrd="0" parTransId="{512A9948-BACD-491F-93B1-69ABB6BE0346}" sibTransId="{C26C62F0-B43A-490F-AE4C-F34ECAD60273}"/>
    <dgm:cxn modelId="{357DA35E-F319-D14F-BD6D-034035FD56B7}" type="presOf" srcId="{CF3CECA2-48A6-4265-BE83-407E82080681}" destId="{8A15C823-C555-9B4F-A270-4D3AB9CA9F1D}" srcOrd="0" destOrd="0" presId="urn:microsoft.com/office/officeart/2005/8/layout/list1"/>
    <dgm:cxn modelId="{39BCDE78-3DCC-E848-886E-DA822D4042F9}" type="presOf" srcId="{394BC6BE-C445-4141-9A68-07FFA5EA97D5}" destId="{EC7FB906-0069-364F-B94A-E9AE71DF63B4}" srcOrd="1" destOrd="0" presId="urn:microsoft.com/office/officeart/2005/8/layout/list1"/>
    <dgm:cxn modelId="{3DB63F79-7264-C948-BAF0-880993D6E652}" type="presOf" srcId="{F42A22E0-2DBD-42C4-BDFA-1E21CA68162B}" destId="{C1DBA438-E248-9E40-BA82-7A5D066873F4}" srcOrd="0" destOrd="0" presId="urn:microsoft.com/office/officeart/2005/8/layout/list1"/>
    <dgm:cxn modelId="{F0C2C47C-8390-A249-81B7-8CC4AFB7528A}" type="presOf" srcId="{CF3CECA2-48A6-4265-BE83-407E82080681}" destId="{28EC95CA-189A-634A-B3CC-BD2F02F4E688}" srcOrd="1" destOrd="0" presId="urn:microsoft.com/office/officeart/2005/8/layout/list1"/>
    <dgm:cxn modelId="{3BB7307D-4A4F-4518-AABD-C6020592E77E}" srcId="{F42A22E0-2DBD-42C4-BDFA-1E21CA68162B}" destId="{CF3CECA2-48A6-4265-BE83-407E82080681}" srcOrd="2" destOrd="0" parTransId="{AAAC0F4D-86C9-46A0-90A0-7E49E3AF1BCC}" sibTransId="{61488DDB-B8AE-4B85-A603-2FB839FF3C1B}"/>
    <dgm:cxn modelId="{4E695086-8B29-C346-856E-D9D8CB27E4C4}" type="presOf" srcId="{394BC6BE-C445-4141-9A68-07FFA5EA97D5}" destId="{D7228DE9-250E-AD47-B4D8-3F5E3F682714}" srcOrd="0" destOrd="0" presId="urn:microsoft.com/office/officeart/2005/8/layout/list1"/>
    <dgm:cxn modelId="{C002598C-A315-41B3-B750-2FE4555DD4DD}" srcId="{394BC6BE-C445-4141-9A68-07FFA5EA97D5}" destId="{F76D7DB3-D45F-459D-9469-5AB7628D0ACC}" srcOrd="5" destOrd="0" parTransId="{D93DE177-E6F7-4E2F-92C4-AFA2C4AF04F1}" sibTransId="{05266615-D5B6-4033-BF80-0AEE50BEC30F}"/>
    <dgm:cxn modelId="{751EBD91-82A5-4392-83DE-0F1817F3D649}" srcId="{394BC6BE-C445-4141-9A68-07FFA5EA97D5}" destId="{AFB589D6-4848-45E2-9C75-A2EA21F58D3F}" srcOrd="3" destOrd="0" parTransId="{DC4EB958-F20E-49B8-B850-4ECD06B02663}" sibTransId="{F6288279-3CA1-4EAF-BDF3-1962E8E3EB60}"/>
    <dgm:cxn modelId="{6515DC98-0C17-4BB5-ACEA-BF088749F461}" srcId="{2D33C2E5-78C5-4BAE-A0F8-E3269F28E278}" destId="{FAA56F16-BC1F-49D8-A8CD-BF0BAA220751}" srcOrd="0" destOrd="0" parTransId="{E3C28BFF-071B-438F-BACC-865EDE409190}" sibTransId="{A3716D5D-3301-4BC7-AA95-6ADA91B350E2}"/>
    <dgm:cxn modelId="{9EE24599-65D8-4621-BF61-4270817E430E}" srcId="{394BC6BE-C445-4141-9A68-07FFA5EA97D5}" destId="{FC9C96DF-D0A2-4FD3-AFF6-DA4E950C3E35}" srcOrd="1" destOrd="0" parTransId="{35818CBD-14C6-4AD5-AB51-6F10A401A549}" sibTransId="{8CE01536-4F70-4AD3-B26D-F7FE0F86802D}"/>
    <dgm:cxn modelId="{2B654A9A-E74C-5B47-A749-A8DDEE0DD763}" type="presOf" srcId="{FC9C96DF-D0A2-4FD3-AFF6-DA4E950C3E35}" destId="{FC197C42-C9E0-4045-99A9-1A9473C8302A}" srcOrd="0" destOrd="1" presId="urn:microsoft.com/office/officeart/2005/8/layout/list1"/>
    <dgm:cxn modelId="{3EB6779B-5226-4B94-BF3D-9D5D7186AB9E}" srcId="{F42A22E0-2DBD-42C4-BDFA-1E21CA68162B}" destId="{394BC6BE-C445-4141-9A68-07FFA5EA97D5}" srcOrd="0" destOrd="0" parTransId="{8704DEA1-5872-42A7-B6F5-C7951F66AC6F}" sibTransId="{B26A21AF-FB0F-4283-B484-9662A5B7C2C5}"/>
    <dgm:cxn modelId="{AA560A9E-9FA9-8F4F-89D1-601CBFCBFFA8}" type="presOf" srcId="{F76D7DB3-D45F-459D-9469-5AB7628D0ACC}" destId="{FC197C42-C9E0-4045-99A9-1A9473C8302A}" srcOrd="0" destOrd="5" presId="urn:microsoft.com/office/officeart/2005/8/layout/list1"/>
    <dgm:cxn modelId="{564556B0-41A3-3E49-9765-F167DE813DF4}" type="presOf" srcId="{0D4034FE-EAD2-4BF7-AADF-D2CFA911A783}" destId="{FC197C42-C9E0-4045-99A9-1A9473C8302A}" srcOrd="0" destOrd="0" presId="urn:microsoft.com/office/officeart/2005/8/layout/list1"/>
    <dgm:cxn modelId="{F277C4C9-12FF-BC4B-8530-81F56A7B7844}" type="presOf" srcId="{5BED6DEC-B0CE-418E-B6D4-4948E0FF3A4E}" destId="{FC197C42-C9E0-4045-99A9-1A9473C8302A}" srcOrd="0" destOrd="6" presId="urn:microsoft.com/office/officeart/2005/8/layout/list1"/>
    <dgm:cxn modelId="{045BBEDA-F9C4-244C-A128-E810C126AAE3}" type="presOf" srcId="{AFB589D6-4848-45E2-9C75-A2EA21F58D3F}" destId="{FC197C42-C9E0-4045-99A9-1A9473C8302A}" srcOrd="0" destOrd="3" presId="urn:microsoft.com/office/officeart/2005/8/layout/list1"/>
    <dgm:cxn modelId="{0DC216E6-E38A-CC4E-967A-BD5366CAEAF8}" type="presOf" srcId="{2D33C2E5-78C5-4BAE-A0F8-E3269F28E278}" destId="{662087D1-C108-A748-8B7C-16163F2170AB}" srcOrd="1" destOrd="0" presId="urn:microsoft.com/office/officeart/2005/8/layout/list1"/>
    <dgm:cxn modelId="{098242F2-8F1C-344A-AB5C-2326D41B1568}" type="presOf" srcId="{7E3F118D-B568-464C-9A18-34ECBB4A5A34}" destId="{FC197C42-C9E0-4045-99A9-1A9473C8302A}" srcOrd="0" destOrd="2" presId="urn:microsoft.com/office/officeart/2005/8/layout/list1"/>
    <dgm:cxn modelId="{251517FA-5410-2644-8080-C154A286B889}" type="presOf" srcId="{13F9B7FE-13BB-4930-BE0C-C89FBD7701DB}" destId="{2317A21E-7610-704B-A219-CD5CAB99756A}" srcOrd="0" destOrd="0" presId="urn:microsoft.com/office/officeart/2005/8/layout/list1"/>
    <dgm:cxn modelId="{A9E343FA-BEF9-2D42-9390-B9034E4B7FBE}" type="presOf" srcId="{2D33C2E5-78C5-4BAE-A0F8-E3269F28E278}" destId="{4F535456-C48A-A042-A9DE-0509B5FD8F6D}" srcOrd="0" destOrd="0" presId="urn:microsoft.com/office/officeart/2005/8/layout/list1"/>
    <dgm:cxn modelId="{8A6E3EFF-5318-4DA3-92CA-4B425B3E8808}" srcId="{394BC6BE-C445-4141-9A68-07FFA5EA97D5}" destId="{5BED6DEC-B0CE-418E-B6D4-4948E0FF3A4E}" srcOrd="6" destOrd="0" parTransId="{893AAEA0-8942-4872-8B79-888FBF005102}" sibTransId="{7107B36C-AA92-4645-90EA-C420F0C37506}"/>
    <dgm:cxn modelId="{F26F0E31-FF7B-054E-AA49-1BD8F8513C8B}" type="presParOf" srcId="{C1DBA438-E248-9E40-BA82-7A5D066873F4}" destId="{031C2A8E-8707-5641-8AD7-D870265E1215}" srcOrd="0" destOrd="0" presId="urn:microsoft.com/office/officeart/2005/8/layout/list1"/>
    <dgm:cxn modelId="{E17F44C1-8B71-3741-9DE9-D3D51216E0B5}" type="presParOf" srcId="{031C2A8E-8707-5641-8AD7-D870265E1215}" destId="{D7228DE9-250E-AD47-B4D8-3F5E3F682714}" srcOrd="0" destOrd="0" presId="urn:microsoft.com/office/officeart/2005/8/layout/list1"/>
    <dgm:cxn modelId="{A92D71C2-F26C-CE42-9E03-35D7B83EC363}" type="presParOf" srcId="{031C2A8E-8707-5641-8AD7-D870265E1215}" destId="{EC7FB906-0069-364F-B94A-E9AE71DF63B4}" srcOrd="1" destOrd="0" presId="urn:microsoft.com/office/officeart/2005/8/layout/list1"/>
    <dgm:cxn modelId="{326A1D11-EBB9-1A45-8571-19223690C8EA}" type="presParOf" srcId="{C1DBA438-E248-9E40-BA82-7A5D066873F4}" destId="{2983A78A-320D-3649-B5A9-C4241122CCD5}" srcOrd="1" destOrd="0" presId="urn:microsoft.com/office/officeart/2005/8/layout/list1"/>
    <dgm:cxn modelId="{A48EE3A3-DFB3-CD48-876F-7AE11D6381BE}" type="presParOf" srcId="{C1DBA438-E248-9E40-BA82-7A5D066873F4}" destId="{FC197C42-C9E0-4045-99A9-1A9473C8302A}" srcOrd="2" destOrd="0" presId="urn:microsoft.com/office/officeart/2005/8/layout/list1"/>
    <dgm:cxn modelId="{95698BA5-8CD5-3149-8BF6-16C6156A595A}" type="presParOf" srcId="{C1DBA438-E248-9E40-BA82-7A5D066873F4}" destId="{98406B54-B212-FA46-A3FC-85E103F834CC}" srcOrd="3" destOrd="0" presId="urn:microsoft.com/office/officeart/2005/8/layout/list1"/>
    <dgm:cxn modelId="{DFD28873-2EF4-8240-9AC0-5AC91A251272}" type="presParOf" srcId="{C1DBA438-E248-9E40-BA82-7A5D066873F4}" destId="{80348729-14FD-E646-8CD1-1E6901B68D22}" srcOrd="4" destOrd="0" presId="urn:microsoft.com/office/officeart/2005/8/layout/list1"/>
    <dgm:cxn modelId="{550B9BC7-143E-2648-8927-8B8A8EF0CBA3}" type="presParOf" srcId="{80348729-14FD-E646-8CD1-1E6901B68D22}" destId="{4F535456-C48A-A042-A9DE-0509B5FD8F6D}" srcOrd="0" destOrd="0" presId="urn:microsoft.com/office/officeart/2005/8/layout/list1"/>
    <dgm:cxn modelId="{1F637075-9B1B-3E47-B041-ABB9DE475739}" type="presParOf" srcId="{80348729-14FD-E646-8CD1-1E6901B68D22}" destId="{662087D1-C108-A748-8B7C-16163F2170AB}" srcOrd="1" destOrd="0" presId="urn:microsoft.com/office/officeart/2005/8/layout/list1"/>
    <dgm:cxn modelId="{5A54DE8C-168E-4F47-8426-0B21452E3B59}" type="presParOf" srcId="{C1DBA438-E248-9E40-BA82-7A5D066873F4}" destId="{07D6759A-50CD-D140-BA1D-8EF1146A0446}" srcOrd="5" destOrd="0" presId="urn:microsoft.com/office/officeart/2005/8/layout/list1"/>
    <dgm:cxn modelId="{88DC9B27-57EF-CE40-ADDE-B885DC1D6ADF}" type="presParOf" srcId="{C1DBA438-E248-9E40-BA82-7A5D066873F4}" destId="{F59B6FCD-F2FA-3B47-A5D1-B0411C692CF9}" srcOrd="6" destOrd="0" presId="urn:microsoft.com/office/officeart/2005/8/layout/list1"/>
    <dgm:cxn modelId="{852D87F6-D422-C044-8F0E-BE0086D9EEA0}" type="presParOf" srcId="{C1DBA438-E248-9E40-BA82-7A5D066873F4}" destId="{FB0D1095-ADEC-044E-BBF2-4A3F69F425CC}" srcOrd="7" destOrd="0" presId="urn:microsoft.com/office/officeart/2005/8/layout/list1"/>
    <dgm:cxn modelId="{9CE859A1-0B53-C840-A2A3-2826971DE514}" type="presParOf" srcId="{C1DBA438-E248-9E40-BA82-7A5D066873F4}" destId="{B02681B0-697F-1F46-A741-8E5FEE53F384}" srcOrd="8" destOrd="0" presId="urn:microsoft.com/office/officeart/2005/8/layout/list1"/>
    <dgm:cxn modelId="{CF4838F0-D5A0-3E46-A06E-0CB9E4D0899A}" type="presParOf" srcId="{B02681B0-697F-1F46-A741-8E5FEE53F384}" destId="{8A15C823-C555-9B4F-A270-4D3AB9CA9F1D}" srcOrd="0" destOrd="0" presId="urn:microsoft.com/office/officeart/2005/8/layout/list1"/>
    <dgm:cxn modelId="{EAD230A9-8B2B-A143-A00D-A0B7164898CE}" type="presParOf" srcId="{B02681B0-697F-1F46-A741-8E5FEE53F384}" destId="{28EC95CA-189A-634A-B3CC-BD2F02F4E688}" srcOrd="1" destOrd="0" presId="urn:microsoft.com/office/officeart/2005/8/layout/list1"/>
    <dgm:cxn modelId="{BED896D1-403F-C840-8982-03962410FB79}" type="presParOf" srcId="{C1DBA438-E248-9E40-BA82-7A5D066873F4}" destId="{EFA5665E-AE3C-4E4D-BB06-E88AC849643C}" srcOrd="9" destOrd="0" presId="urn:microsoft.com/office/officeart/2005/8/layout/list1"/>
    <dgm:cxn modelId="{BC81C145-12C1-9449-9383-0A120767BEB3}" type="presParOf" srcId="{C1DBA438-E248-9E40-BA82-7A5D066873F4}" destId="{2317A21E-7610-704B-A219-CD5CAB99756A}"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4D17D18-EA18-47D5-AD09-F2FE54C6CDB3}"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US"/>
        </a:p>
      </dgm:t>
    </dgm:pt>
    <dgm:pt modelId="{9D17A818-A9D3-4D59-9933-A0A241FAC22A}">
      <dgm:prSet/>
      <dgm:spPr/>
      <dgm:t>
        <a:bodyPr/>
        <a:lstStyle/>
        <a:p>
          <a:r>
            <a:rPr lang="en-US" b="0" i="0"/>
            <a:t>Organization loses control over corporate information to outsiders</a:t>
          </a:r>
          <a:endParaRPr lang="en-US"/>
        </a:p>
      </dgm:t>
    </dgm:pt>
    <dgm:pt modelId="{323CE185-773D-4BE4-85A2-AE113CFBA673}" type="parTrans" cxnId="{AA7E5836-E765-4F3B-BAD2-9571ED29F037}">
      <dgm:prSet/>
      <dgm:spPr/>
      <dgm:t>
        <a:bodyPr/>
        <a:lstStyle/>
        <a:p>
          <a:endParaRPr lang="en-US"/>
        </a:p>
      </dgm:t>
    </dgm:pt>
    <dgm:pt modelId="{600606BA-4836-4E60-9FA2-7612D47E3808}" type="sibTrans" cxnId="{AA7E5836-E765-4F3B-BAD2-9571ED29F037}">
      <dgm:prSet/>
      <dgm:spPr/>
      <dgm:t>
        <a:bodyPr/>
        <a:lstStyle/>
        <a:p>
          <a:endParaRPr lang="en-US"/>
        </a:p>
      </dgm:t>
    </dgm:pt>
    <dgm:pt modelId="{615CD505-B28A-4001-85A8-0414889D8E94}">
      <dgm:prSet/>
      <dgm:spPr/>
      <dgm:t>
        <a:bodyPr/>
        <a:lstStyle/>
        <a:p>
          <a:r>
            <a:rPr lang="en-US" b="0" i="0"/>
            <a:t>The ITRC (Identity Theft Resource Centre) recorded 1,244 breaches in 2018, a decrease in 23% over 2017</a:t>
          </a:r>
          <a:endParaRPr lang="en-US"/>
        </a:p>
      </dgm:t>
    </dgm:pt>
    <dgm:pt modelId="{408C503A-E889-4E3E-90F9-866ACDB9CCB2}" type="parTrans" cxnId="{0BBA546C-C1B3-40F0-BBA7-A3824090E370}">
      <dgm:prSet/>
      <dgm:spPr/>
      <dgm:t>
        <a:bodyPr/>
        <a:lstStyle/>
        <a:p>
          <a:endParaRPr lang="en-US"/>
        </a:p>
      </dgm:t>
    </dgm:pt>
    <dgm:pt modelId="{5FAFB0ED-1D15-43B9-A01C-40CF283B4334}" type="sibTrans" cxnId="{0BBA546C-C1B3-40F0-BBA7-A3824090E370}">
      <dgm:prSet/>
      <dgm:spPr/>
      <dgm:t>
        <a:bodyPr/>
        <a:lstStyle/>
        <a:p>
          <a:endParaRPr lang="en-US"/>
        </a:p>
      </dgm:t>
    </dgm:pt>
    <dgm:pt modelId="{22E04384-999D-44E4-8996-DF39B3283E59}">
      <dgm:prSet/>
      <dgm:spPr/>
      <dgm:t>
        <a:bodyPr/>
        <a:lstStyle/>
        <a:p>
          <a:r>
            <a:rPr lang="en-US" b="0" i="0"/>
            <a:t>Yahoo and Equifax two of the most notorious; Facebook breach in 2018 exposed personal information of 30 million.</a:t>
          </a:r>
          <a:endParaRPr lang="en-US"/>
        </a:p>
      </dgm:t>
    </dgm:pt>
    <dgm:pt modelId="{ADD957B7-CFDA-4A84-8440-04362CBBF158}" type="parTrans" cxnId="{87AE020F-28C6-464F-AE64-D80DE276A0CB}">
      <dgm:prSet/>
      <dgm:spPr/>
      <dgm:t>
        <a:bodyPr/>
        <a:lstStyle/>
        <a:p>
          <a:endParaRPr lang="en-US"/>
        </a:p>
      </dgm:t>
    </dgm:pt>
    <dgm:pt modelId="{579DA556-E450-44E0-A240-7EBE90B7C63E}" type="sibTrans" cxnId="{87AE020F-28C6-464F-AE64-D80DE276A0CB}">
      <dgm:prSet/>
      <dgm:spPr/>
      <dgm:t>
        <a:bodyPr/>
        <a:lstStyle/>
        <a:p>
          <a:endParaRPr lang="en-US"/>
        </a:p>
      </dgm:t>
    </dgm:pt>
    <dgm:pt modelId="{12ED85B8-0BE5-44E5-90C5-81BB376BB537}">
      <dgm:prSet/>
      <dgm:spPr/>
      <dgm:t>
        <a:bodyPr/>
        <a:lstStyle/>
        <a:p>
          <a:r>
            <a:rPr lang="en-US" b="0" i="0"/>
            <a:t>(https://www.dataleaklawyers.co.uk/blog/yahoo-equifax-ceo-testify-largest-data-breaches-history)</a:t>
          </a:r>
          <a:endParaRPr lang="en-US"/>
        </a:p>
      </dgm:t>
    </dgm:pt>
    <dgm:pt modelId="{C4343F41-6400-441B-B755-16B056001729}" type="parTrans" cxnId="{80B9907E-03B6-42BA-A844-7FA99F40B32E}">
      <dgm:prSet/>
      <dgm:spPr/>
      <dgm:t>
        <a:bodyPr/>
        <a:lstStyle/>
        <a:p>
          <a:endParaRPr lang="en-US"/>
        </a:p>
      </dgm:t>
    </dgm:pt>
    <dgm:pt modelId="{7D8FE6B6-0C3B-46C0-9B73-87C829440CAD}" type="sibTrans" cxnId="{80B9907E-03B6-42BA-A844-7FA99F40B32E}">
      <dgm:prSet/>
      <dgm:spPr/>
      <dgm:t>
        <a:bodyPr/>
        <a:lstStyle/>
        <a:p>
          <a:endParaRPr lang="en-US"/>
        </a:p>
      </dgm:t>
    </dgm:pt>
    <dgm:pt modelId="{A06CE509-038D-46A6-AB14-37AA8CF37ECC}">
      <dgm:prSet/>
      <dgm:spPr/>
      <dgm:t>
        <a:bodyPr/>
        <a:lstStyle/>
        <a:p>
          <a:r>
            <a:rPr lang="en-US" b="0" i="0"/>
            <a:t>Leading causes</a:t>
          </a:r>
          <a:endParaRPr lang="en-US"/>
        </a:p>
      </dgm:t>
    </dgm:pt>
    <dgm:pt modelId="{CC4947E5-D964-462C-8574-D785F9905B22}" type="parTrans" cxnId="{8150DB35-67A0-4032-9963-1CDB4AFA7080}">
      <dgm:prSet/>
      <dgm:spPr/>
      <dgm:t>
        <a:bodyPr/>
        <a:lstStyle/>
        <a:p>
          <a:endParaRPr lang="en-US"/>
        </a:p>
      </dgm:t>
    </dgm:pt>
    <dgm:pt modelId="{4776058D-7EFD-43B4-9FAB-71914A24289F}" type="sibTrans" cxnId="{8150DB35-67A0-4032-9963-1CDB4AFA7080}">
      <dgm:prSet/>
      <dgm:spPr/>
      <dgm:t>
        <a:bodyPr/>
        <a:lstStyle/>
        <a:p>
          <a:endParaRPr lang="en-US"/>
        </a:p>
      </dgm:t>
    </dgm:pt>
    <dgm:pt modelId="{24C15285-B9C3-4899-9879-E153E4A95C27}">
      <dgm:prSet/>
      <dgm:spPr/>
      <dgm:t>
        <a:bodyPr/>
        <a:lstStyle/>
        <a:p>
          <a:r>
            <a:rPr lang="en-US" b="0" i="0"/>
            <a:t>Hacking</a:t>
          </a:r>
          <a:endParaRPr lang="en-US"/>
        </a:p>
      </dgm:t>
    </dgm:pt>
    <dgm:pt modelId="{0C3D9ED7-9E56-4CD0-BF1D-4BCA52005B7C}" type="parTrans" cxnId="{6E935A80-3A0E-4BE4-B8A6-A26CFAADED7A}">
      <dgm:prSet/>
      <dgm:spPr/>
      <dgm:t>
        <a:bodyPr/>
        <a:lstStyle/>
        <a:p>
          <a:endParaRPr lang="en-US"/>
        </a:p>
      </dgm:t>
    </dgm:pt>
    <dgm:pt modelId="{A5022857-FAF5-4EEF-9E0D-8663072C64C2}" type="sibTrans" cxnId="{6E935A80-3A0E-4BE4-B8A6-A26CFAADED7A}">
      <dgm:prSet/>
      <dgm:spPr/>
      <dgm:t>
        <a:bodyPr/>
        <a:lstStyle/>
        <a:p>
          <a:endParaRPr lang="en-US"/>
        </a:p>
      </dgm:t>
    </dgm:pt>
    <dgm:pt modelId="{31F6538F-3AC9-4A2C-8C62-70A0D32E448E}">
      <dgm:prSet/>
      <dgm:spPr/>
      <dgm:t>
        <a:bodyPr/>
        <a:lstStyle/>
        <a:p>
          <a:r>
            <a:rPr lang="en-US" b="0" i="0"/>
            <a:t>Unauthorized access</a:t>
          </a:r>
          <a:endParaRPr lang="en-US"/>
        </a:p>
      </dgm:t>
    </dgm:pt>
    <dgm:pt modelId="{4DF48728-C7FF-407F-832B-3D490FA5B094}" type="parTrans" cxnId="{4DA5FC98-E95B-4991-9325-24876142503C}">
      <dgm:prSet/>
      <dgm:spPr/>
      <dgm:t>
        <a:bodyPr/>
        <a:lstStyle/>
        <a:p>
          <a:endParaRPr lang="en-US"/>
        </a:p>
      </dgm:t>
    </dgm:pt>
    <dgm:pt modelId="{E589A2C7-DF7E-4B4D-88EB-519A0F000C77}" type="sibTrans" cxnId="{4DA5FC98-E95B-4991-9325-24876142503C}">
      <dgm:prSet/>
      <dgm:spPr/>
      <dgm:t>
        <a:bodyPr/>
        <a:lstStyle/>
        <a:p>
          <a:endParaRPr lang="en-US"/>
        </a:p>
      </dgm:t>
    </dgm:pt>
    <dgm:pt modelId="{042B699F-3997-4D7E-BD85-A65DA9C610DE}">
      <dgm:prSet/>
      <dgm:spPr/>
      <dgm:t>
        <a:bodyPr/>
        <a:lstStyle/>
        <a:p>
          <a:r>
            <a:rPr lang="en-US" b="0" i="0"/>
            <a:t>Employee error/negligence</a:t>
          </a:r>
          <a:endParaRPr lang="en-US"/>
        </a:p>
      </dgm:t>
    </dgm:pt>
    <dgm:pt modelId="{2282D304-C74C-4701-B666-DFFFC78D719A}" type="parTrans" cxnId="{21441C09-4DEC-447E-BC40-FE01A25C87B3}">
      <dgm:prSet/>
      <dgm:spPr/>
      <dgm:t>
        <a:bodyPr/>
        <a:lstStyle/>
        <a:p>
          <a:endParaRPr lang="en-US"/>
        </a:p>
      </dgm:t>
    </dgm:pt>
    <dgm:pt modelId="{C9AABEE6-0F6A-48AD-9285-51DD62A52F3B}" type="sibTrans" cxnId="{21441C09-4DEC-447E-BC40-FE01A25C87B3}">
      <dgm:prSet/>
      <dgm:spPr/>
      <dgm:t>
        <a:bodyPr/>
        <a:lstStyle/>
        <a:p>
          <a:endParaRPr lang="en-US"/>
        </a:p>
      </dgm:t>
    </dgm:pt>
    <dgm:pt modelId="{5A718632-9977-3E4A-905B-CDCB8E7058A6}" type="pres">
      <dgm:prSet presAssocID="{D4D17D18-EA18-47D5-AD09-F2FE54C6CDB3}" presName="linear" presStyleCnt="0">
        <dgm:presLayoutVars>
          <dgm:animLvl val="lvl"/>
          <dgm:resizeHandles val="exact"/>
        </dgm:presLayoutVars>
      </dgm:prSet>
      <dgm:spPr/>
    </dgm:pt>
    <dgm:pt modelId="{065AA9DE-1BA7-8D41-859D-F0CF33EF6EF9}" type="pres">
      <dgm:prSet presAssocID="{9D17A818-A9D3-4D59-9933-A0A241FAC22A}" presName="parentText" presStyleLbl="node1" presStyleIdx="0" presStyleCnt="5">
        <dgm:presLayoutVars>
          <dgm:chMax val="0"/>
          <dgm:bulletEnabled val="1"/>
        </dgm:presLayoutVars>
      </dgm:prSet>
      <dgm:spPr/>
    </dgm:pt>
    <dgm:pt modelId="{04D3885E-FDC1-F244-B6EA-52B018D382A3}" type="pres">
      <dgm:prSet presAssocID="{600606BA-4836-4E60-9FA2-7612D47E3808}" presName="spacer" presStyleCnt="0"/>
      <dgm:spPr/>
    </dgm:pt>
    <dgm:pt modelId="{3BEE41F5-708F-D74D-B3FB-6B13CD1BEF51}" type="pres">
      <dgm:prSet presAssocID="{615CD505-B28A-4001-85A8-0414889D8E94}" presName="parentText" presStyleLbl="node1" presStyleIdx="1" presStyleCnt="5">
        <dgm:presLayoutVars>
          <dgm:chMax val="0"/>
          <dgm:bulletEnabled val="1"/>
        </dgm:presLayoutVars>
      </dgm:prSet>
      <dgm:spPr/>
    </dgm:pt>
    <dgm:pt modelId="{5E337B81-690E-D243-8864-3F91C2F33A43}" type="pres">
      <dgm:prSet presAssocID="{5FAFB0ED-1D15-43B9-A01C-40CF283B4334}" presName="spacer" presStyleCnt="0"/>
      <dgm:spPr/>
    </dgm:pt>
    <dgm:pt modelId="{D458D22C-59DC-C647-B510-FB4E1031AABE}" type="pres">
      <dgm:prSet presAssocID="{22E04384-999D-44E4-8996-DF39B3283E59}" presName="parentText" presStyleLbl="node1" presStyleIdx="2" presStyleCnt="5">
        <dgm:presLayoutVars>
          <dgm:chMax val="0"/>
          <dgm:bulletEnabled val="1"/>
        </dgm:presLayoutVars>
      </dgm:prSet>
      <dgm:spPr/>
    </dgm:pt>
    <dgm:pt modelId="{60AD7B33-EBFF-B440-A156-82ACC40ECE37}" type="pres">
      <dgm:prSet presAssocID="{579DA556-E450-44E0-A240-7EBE90B7C63E}" presName="spacer" presStyleCnt="0"/>
      <dgm:spPr/>
    </dgm:pt>
    <dgm:pt modelId="{34F868E6-5258-6145-BB82-99F53E455695}" type="pres">
      <dgm:prSet presAssocID="{12ED85B8-0BE5-44E5-90C5-81BB376BB537}" presName="parentText" presStyleLbl="node1" presStyleIdx="3" presStyleCnt="5">
        <dgm:presLayoutVars>
          <dgm:chMax val="0"/>
          <dgm:bulletEnabled val="1"/>
        </dgm:presLayoutVars>
      </dgm:prSet>
      <dgm:spPr/>
    </dgm:pt>
    <dgm:pt modelId="{231DDD92-D8C3-0843-8EB4-4599C34A8BAD}" type="pres">
      <dgm:prSet presAssocID="{7D8FE6B6-0C3B-46C0-9B73-87C829440CAD}" presName="spacer" presStyleCnt="0"/>
      <dgm:spPr/>
    </dgm:pt>
    <dgm:pt modelId="{4F4EDC78-E5A9-6645-9D28-8DC9E6A5A887}" type="pres">
      <dgm:prSet presAssocID="{A06CE509-038D-46A6-AB14-37AA8CF37ECC}" presName="parentText" presStyleLbl="node1" presStyleIdx="4" presStyleCnt="5">
        <dgm:presLayoutVars>
          <dgm:chMax val="0"/>
          <dgm:bulletEnabled val="1"/>
        </dgm:presLayoutVars>
      </dgm:prSet>
      <dgm:spPr/>
    </dgm:pt>
    <dgm:pt modelId="{5D40348A-6B80-3543-B065-B54CB39A93B0}" type="pres">
      <dgm:prSet presAssocID="{A06CE509-038D-46A6-AB14-37AA8CF37ECC}" presName="childText" presStyleLbl="revTx" presStyleIdx="0" presStyleCnt="1">
        <dgm:presLayoutVars>
          <dgm:bulletEnabled val="1"/>
        </dgm:presLayoutVars>
      </dgm:prSet>
      <dgm:spPr/>
    </dgm:pt>
  </dgm:ptLst>
  <dgm:cxnLst>
    <dgm:cxn modelId="{8B048704-FC36-8D4F-902F-F56F2C3BF6E6}" type="presOf" srcId="{D4D17D18-EA18-47D5-AD09-F2FE54C6CDB3}" destId="{5A718632-9977-3E4A-905B-CDCB8E7058A6}" srcOrd="0" destOrd="0" presId="urn:microsoft.com/office/officeart/2005/8/layout/vList2"/>
    <dgm:cxn modelId="{21441C09-4DEC-447E-BC40-FE01A25C87B3}" srcId="{A06CE509-038D-46A6-AB14-37AA8CF37ECC}" destId="{042B699F-3997-4D7E-BD85-A65DA9C610DE}" srcOrd="2" destOrd="0" parTransId="{2282D304-C74C-4701-B666-DFFFC78D719A}" sibTransId="{C9AABEE6-0F6A-48AD-9285-51DD62A52F3B}"/>
    <dgm:cxn modelId="{D589DE0C-1188-914F-9A88-A0ABBA11816C}" type="presOf" srcId="{9D17A818-A9D3-4D59-9933-A0A241FAC22A}" destId="{065AA9DE-1BA7-8D41-859D-F0CF33EF6EF9}" srcOrd="0" destOrd="0" presId="urn:microsoft.com/office/officeart/2005/8/layout/vList2"/>
    <dgm:cxn modelId="{87AE020F-28C6-464F-AE64-D80DE276A0CB}" srcId="{D4D17D18-EA18-47D5-AD09-F2FE54C6CDB3}" destId="{22E04384-999D-44E4-8996-DF39B3283E59}" srcOrd="2" destOrd="0" parTransId="{ADD957B7-CFDA-4A84-8440-04362CBBF158}" sibTransId="{579DA556-E450-44E0-A240-7EBE90B7C63E}"/>
    <dgm:cxn modelId="{457FCF19-FCF9-0C43-8E2D-A555E1EBC7C4}" type="presOf" srcId="{24C15285-B9C3-4899-9879-E153E4A95C27}" destId="{5D40348A-6B80-3543-B065-B54CB39A93B0}" srcOrd="0" destOrd="0" presId="urn:microsoft.com/office/officeart/2005/8/layout/vList2"/>
    <dgm:cxn modelId="{8150DB35-67A0-4032-9963-1CDB4AFA7080}" srcId="{D4D17D18-EA18-47D5-AD09-F2FE54C6CDB3}" destId="{A06CE509-038D-46A6-AB14-37AA8CF37ECC}" srcOrd="4" destOrd="0" parTransId="{CC4947E5-D964-462C-8574-D785F9905B22}" sibTransId="{4776058D-7EFD-43B4-9FAB-71914A24289F}"/>
    <dgm:cxn modelId="{AA7E5836-E765-4F3B-BAD2-9571ED29F037}" srcId="{D4D17D18-EA18-47D5-AD09-F2FE54C6CDB3}" destId="{9D17A818-A9D3-4D59-9933-A0A241FAC22A}" srcOrd="0" destOrd="0" parTransId="{323CE185-773D-4BE4-85A2-AE113CFBA673}" sibTransId="{600606BA-4836-4E60-9FA2-7612D47E3808}"/>
    <dgm:cxn modelId="{4170D462-1919-4640-AE7E-1EA4A931C4EF}" type="presOf" srcId="{12ED85B8-0BE5-44E5-90C5-81BB376BB537}" destId="{34F868E6-5258-6145-BB82-99F53E455695}" srcOrd="0" destOrd="0" presId="urn:microsoft.com/office/officeart/2005/8/layout/vList2"/>
    <dgm:cxn modelId="{0BBA546C-C1B3-40F0-BBA7-A3824090E370}" srcId="{D4D17D18-EA18-47D5-AD09-F2FE54C6CDB3}" destId="{615CD505-B28A-4001-85A8-0414889D8E94}" srcOrd="1" destOrd="0" parTransId="{408C503A-E889-4E3E-90F9-866ACDB9CCB2}" sibTransId="{5FAFB0ED-1D15-43B9-A01C-40CF283B4334}"/>
    <dgm:cxn modelId="{D8AE1C74-842B-C441-B6C6-C4FF781D2CCC}" type="presOf" srcId="{22E04384-999D-44E4-8996-DF39B3283E59}" destId="{D458D22C-59DC-C647-B510-FB4E1031AABE}" srcOrd="0" destOrd="0" presId="urn:microsoft.com/office/officeart/2005/8/layout/vList2"/>
    <dgm:cxn modelId="{7C502B7D-147E-0C44-B298-0E6EDAF58550}" type="presOf" srcId="{042B699F-3997-4D7E-BD85-A65DA9C610DE}" destId="{5D40348A-6B80-3543-B065-B54CB39A93B0}" srcOrd="0" destOrd="2" presId="urn:microsoft.com/office/officeart/2005/8/layout/vList2"/>
    <dgm:cxn modelId="{80B9907E-03B6-42BA-A844-7FA99F40B32E}" srcId="{D4D17D18-EA18-47D5-AD09-F2FE54C6CDB3}" destId="{12ED85B8-0BE5-44E5-90C5-81BB376BB537}" srcOrd="3" destOrd="0" parTransId="{C4343F41-6400-441B-B755-16B056001729}" sibTransId="{7D8FE6B6-0C3B-46C0-9B73-87C829440CAD}"/>
    <dgm:cxn modelId="{6E935A80-3A0E-4BE4-B8A6-A26CFAADED7A}" srcId="{A06CE509-038D-46A6-AB14-37AA8CF37ECC}" destId="{24C15285-B9C3-4899-9879-E153E4A95C27}" srcOrd="0" destOrd="0" parTransId="{0C3D9ED7-9E56-4CD0-BF1D-4BCA52005B7C}" sibTransId="{A5022857-FAF5-4EEF-9E0D-8663072C64C2}"/>
    <dgm:cxn modelId="{96D89582-CD17-B047-9B28-336AC30F7600}" type="presOf" srcId="{A06CE509-038D-46A6-AB14-37AA8CF37ECC}" destId="{4F4EDC78-E5A9-6645-9D28-8DC9E6A5A887}" srcOrd="0" destOrd="0" presId="urn:microsoft.com/office/officeart/2005/8/layout/vList2"/>
    <dgm:cxn modelId="{4DA5FC98-E95B-4991-9325-24876142503C}" srcId="{A06CE509-038D-46A6-AB14-37AA8CF37ECC}" destId="{31F6538F-3AC9-4A2C-8C62-70A0D32E448E}" srcOrd="1" destOrd="0" parTransId="{4DF48728-C7FF-407F-832B-3D490FA5B094}" sibTransId="{E589A2C7-DF7E-4B4D-88EB-519A0F000C77}"/>
    <dgm:cxn modelId="{FA98B3DB-4684-A249-ACAE-ED2BC41FFA81}" type="presOf" srcId="{31F6538F-3AC9-4A2C-8C62-70A0D32E448E}" destId="{5D40348A-6B80-3543-B065-B54CB39A93B0}" srcOrd="0" destOrd="1" presId="urn:microsoft.com/office/officeart/2005/8/layout/vList2"/>
    <dgm:cxn modelId="{77B8EBE6-416E-F84C-B89A-F547A83B050D}" type="presOf" srcId="{615CD505-B28A-4001-85A8-0414889D8E94}" destId="{3BEE41F5-708F-D74D-B3FB-6B13CD1BEF51}" srcOrd="0" destOrd="0" presId="urn:microsoft.com/office/officeart/2005/8/layout/vList2"/>
    <dgm:cxn modelId="{1AC13629-01EB-4B45-B7C5-E61A74EAB799}" type="presParOf" srcId="{5A718632-9977-3E4A-905B-CDCB8E7058A6}" destId="{065AA9DE-1BA7-8D41-859D-F0CF33EF6EF9}" srcOrd="0" destOrd="0" presId="urn:microsoft.com/office/officeart/2005/8/layout/vList2"/>
    <dgm:cxn modelId="{CCAE8C76-8E9B-4D48-9FBA-984952AA6A8E}" type="presParOf" srcId="{5A718632-9977-3E4A-905B-CDCB8E7058A6}" destId="{04D3885E-FDC1-F244-B6EA-52B018D382A3}" srcOrd="1" destOrd="0" presId="urn:microsoft.com/office/officeart/2005/8/layout/vList2"/>
    <dgm:cxn modelId="{A58FB81C-3678-EB42-A545-5B0580DD6C7B}" type="presParOf" srcId="{5A718632-9977-3E4A-905B-CDCB8E7058A6}" destId="{3BEE41F5-708F-D74D-B3FB-6B13CD1BEF51}" srcOrd="2" destOrd="0" presId="urn:microsoft.com/office/officeart/2005/8/layout/vList2"/>
    <dgm:cxn modelId="{F6A83097-96F2-0043-AB91-F7DF488F2236}" type="presParOf" srcId="{5A718632-9977-3E4A-905B-CDCB8E7058A6}" destId="{5E337B81-690E-D243-8864-3F91C2F33A43}" srcOrd="3" destOrd="0" presId="urn:microsoft.com/office/officeart/2005/8/layout/vList2"/>
    <dgm:cxn modelId="{E64E9FE2-890B-084F-9E3F-CA8F3420D8A3}" type="presParOf" srcId="{5A718632-9977-3E4A-905B-CDCB8E7058A6}" destId="{D458D22C-59DC-C647-B510-FB4E1031AABE}" srcOrd="4" destOrd="0" presId="urn:microsoft.com/office/officeart/2005/8/layout/vList2"/>
    <dgm:cxn modelId="{26D70BD0-BBD2-AB46-9778-6B264285CD89}" type="presParOf" srcId="{5A718632-9977-3E4A-905B-CDCB8E7058A6}" destId="{60AD7B33-EBFF-B440-A156-82ACC40ECE37}" srcOrd="5" destOrd="0" presId="urn:microsoft.com/office/officeart/2005/8/layout/vList2"/>
    <dgm:cxn modelId="{B4C7DECD-1BD2-4549-A84B-0FE68FDCBF56}" type="presParOf" srcId="{5A718632-9977-3E4A-905B-CDCB8E7058A6}" destId="{34F868E6-5258-6145-BB82-99F53E455695}" srcOrd="6" destOrd="0" presId="urn:microsoft.com/office/officeart/2005/8/layout/vList2"/>
    <dgm:cxn modelId="{CFD3F4E7-F90B-6B4A-B2D1-AE274A5B2724}" type="presParOf" srcId="{5A718632-9977-3E4A-905B-CDCB8E7058A6}" destId="{231DDD92-D8C3-0843-8EB4-4599C34A8BAD}" srcOrd="7" destOrd="0" presId="urn:microsoft.com/office/officeart/2005/8/layout/vList2"/>
    <dgm:cxn modelId="{58579772-F2F0-4B49-829F-B96B14BCCDC4}" type="presParOf" srcId="{5A718632-9977-3E4A-905B-CDCB8E7058A6}" destId="{4F4EDC78-E5A9-6645-9D28-8DC9E6A5A887}" srcOrd="8" destOrd="0" presId="urn:microsoft.com/office/officeart/2005/8/layout/vList2"/>
    <dgm:cxn modelId="{D83A2C96-D71F-374C-B70E-7F2A6D08C050}" type="presParOf" srcId="{5A718632-9977-3E4A-905B-CDCB8E7058A6}" destId="{5D40348A-6B80-3543-B065-B54CB39A93B0}"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C04E7B7-6ED4-4BB0-905F-6432950D125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E38AD92-A752-4808-B834-85CEDB47D738}">
      <dgm:prSet/>
      <dgm:spPr/>
      <dgm:t>
        <a:bodyPr/>
        <a:lstStyle/>
        <a:p>
          <a:r>
            <a:rPr lang="en-US" b="0" i="0"/>
            <a:t>Stolen credit card incidences about 0.9% on the Web and about 0.8% of mobile transactions</a:t>
          </a:r>
          <a:endParaRPr lang="en-US"/>
        </a:p>
      </dgm:t>
    </dgm:pt>
    <dgm:pt modelId="{C3EC426C-B31C-4A57-979D-69188B0ACEE7}" type="parTrans" cxnId="{35C09F36-078E-49F3-8BA1-ACCAAB81CB2B}">
      <dgm:prSet/>
      <dgm:spPr/>
      <dgm:t>
        <a:bodyPr/>
        <a:lstStyle/>
        <a:p>
          <a:endParaRPr lang="en-US"/>
        </a:p>
      </dgm:t>
    </dgm:pt>
    <dgm:pt modelId="{296F6E14-7486-41EA-BEE9-411B2928B9E1}" type="sibTrans" cxnId="{35C09F36-078E-49F3-8BA1-ACCAAB81CB2B}">
      <dgm:prSet/>
      <dgm:spPr/>
      <dgm:t>
        <a:bodyPr/>
        <a:lstStyle/>
        <a:p>
          <a:endParaRPr lang="en-US"/>
        </a:p>
      </dgm:t>
    </dgm:pt>
    <dgm:pt modelId="{E7C3E331-7965-4D28-98B0-116408B36CEF}">
      <dgm:prSet/>
      <dgm:spPr/>
      <dgm:t>
        <a:bodyPr/>
        <a:lstStyle/>
        <a:p>
          <a:r>
            <a:rPr lang="en-US" b="0" i="0"/>
            <a:t>Hacking and looting of corporate servers is primary cause</a:t>
          </a:r>
          <a:endParaRPr lang="en-US"/>
        </a:p>
      </dgm:t>
    </dgm:pt>
    <dgm:pt modelId="{F79BE442-1CBB-4DE5-8E37-1FE11401479F}" type="parTrans" cxnId="{E92F677B-4835-4D8E-A6AC-370603CCDCBE}">
      <dgm:prSet/>
      <dgm:spPr/>
      <dgm:t>
        <a:bodyPr/>
        <a:lstStyle/>
        <a:p>
          <a:endParaRPr lang="en-US"/>
        </a:p>
      </dgm:t>
    </dgm:pt>
    <dgm:pt modelId="{BAC735BE-E8A5-4C08-951C-A2291C7300F3}" type="sibTrans" cxnId="{E92F677B-4835-4D8E-A6AC-370603CCDCBE}">
      <dgm:prSet/>
      <dgm:spPr/>
      <dgm:t>
        <a:bodyPr/>
        <a:lstStyle/>
        <a:p>
          <a:endParaRPr lang="en-US"/>
        </a:p>
      </dgm:t>
    </dgm:pt>
    <dgm:pt modelId="{237CEA67-EF5D-4EBC-951F-686B0CAA68EB}">
      <dgm:prSet/>
      <dgm:spPr/>
      <dgm:t>
        <a:bodyPr/>
        <a:lstStyle/>
        <a:p>
          <a:r>
            <a:rPr lang="en-US" b="0" i="0"/>
            <a:t>Central security issue: establishing customer identity</a:t>
          </a:r>
          <a:endParaRPr lang="en-US"/>
        </a:p>
      </dgm:t>
    </dgm:pt>
    <dgm:pt modelId="{02C13376-19AA-4BDF-8315-49E754FFE2AA}" type="parTrans" cxnId="{5D0EF8F5-AC54-49C9-ABD3-5659236E54D1}">
      <dgm:prSet/>
      <dgm:spPr/>
      <dgm:t>
        <a:bodyPr/>
        <a:lstStyle/>
        <a:p>
          <a:endParaRPr lang="en-US"/>
        </a:p>
      </dgm:t>
    </dgm:pt>
    <dgm:pt modelId="{A576FCB0-59C9-4052-854F-EBA9FC318E09}" type="sibTrans" cxnId="{5D0EF8F5-AC54-49C9-ABD3-5659236E54D1}">
      <dgm:prSet/>
      <dgm:spPr/>
      <dgm:t>
        <a:bodyPr/>
        <a:lstStyle/>
        <a:p>
          <a:endParaRPr lang="en-US"/>
        </a:p>
      </dgm:t>
    </dgm:pt>
    <dgm:pt modelId="{FF343C98-829F-45CD-B774-08105A258A80}">
      <dgm:prSet/>
      <dgm:spPr/>
      <dgm:t>
        <a:bodyPr/>
        <a:lstStyle/>
        <a:p>
          <a:r>
            <a:rPr lang="pt-BR" b="0" i="0"/>
            <a:t>E-signatures</a:t>
          </a:r>
          <a:endParaRPr lang="en-US"/>
        </a:p>
      </dgm:t>
    </dgm:pt>
    <dgm:pt modelId="{FF555275-0FB7-4FA6-B4EA-6E53F8B2E907}" type="parTrans" cxnId="{30A8E58B-6101-4F36-B641-77BB29C926EE}">
      <dgm:prSet/>
      <dgm:spPr/>
      <dgm:t>
        <a:bodyPr/>
        <a:lstStyle/>
        <a:p>
          <a:endParaRPr lang="en-US"/>
        </a:p>
      </dgm:t>
    </dgm:pt>
    <dgm:pt modelId="{0FDEC0DA-6499-49F7-B885-A56826AFF15E}" type="sibTrans" cxnId="{30A8E58B-6101-4F36-B641-77BB29C926EE}">
      <dgm:prSet/>
      <dgm:spPr/>
      <dgm:t>
        <a:bodyPr/>
        <a:lstStyle/>
        <a:p>
          <a:endParaRPr lang="en-US"/>
        </a:p>
      </dgm:t>
    </dgm:pt>
    <dgm:pt modelId="{92871F51-E4B3-4BB7-88C7-87D0EBC335CF}">
      <dgm:prSet/>
      <dgm:spPr/>
      <dgm:t>
        <a:bodyPr/>
        <a:lstStyle/>
        <a:p>
          <a:r>
            <a:rPr lang="en-US" b="0" i="0"/>
            <a:t>Multi-factor authentication</a:t>
          </a:r>
          <a:endParaRPr lang="en-US"/>
        </a:p>
      </dgm:t>
    </dgm:pt>
    <dgm:pt modelId="{5C40F408-A4BF-4614-8492-D6A7065D727D}" type="parTrans" cxnId="{17BCA2CF-A7B7-4770-BE25-C38D1308B1E0}">
      <dgm:prSet/>
      <dgm:spPr/>
      <dgm:t>
        <a:bodyPr/>
        <a:lstStyle/>
        <a:p>
          <a:endParaRPr lang="en-US"/>
        </a:p>
      </dgm:t>
    </dgm:pt>
    <dgm:pt modelId="{1BF040C9-7861-4EF2-9B9D-B7BC6D5CC242}" type="sibTrans" cxnId="{17BCA2CF-A7B7-4770-BE25-C38D1308B1E0}">
      <dgm:prSet/>
      <dgm:spPr/>
      <dgm:t>
        <a:bodyPr/>
        <a:lstStyle/>
        <a:p>
          <a:endParaRPr lang="en-US"/>
        </a:p>
      </dgm:t>
    </dgm:pt>
    <dgm:pt modelId="{BDB72B75-992E-4801-8320-1E96042B6CD2}">
      <dgm:prSet/>
      <dgm:spPr/>
      <dgm:t>
        <a:bodyPr/>
        <a:lstStyle/>
        <a:p>
          <a:r>
            <a:rPr lang="en-US" b="0" i="0"/>
            <a:t>Fingerprint identification</a:t>
          </a:r>
          <a:endParaRPr lang="en-US"/>
        </a:p>
      </dgm:t>
    </dgm:pt>
    <dgm:pt modelId="{04017240-5A71-46B1-9C7C-709D0E7D6908}" type="parTrans" cxnId="{D4106EED-AD29-4033-A205-C4EDABEC7BF5}">
      <dgm:prSet/>
      <dgm:spPr/>
      <dgm:t>
        <a:bodyPr/>
        <a:lstStyle/>
        <a:p>
          <a:endParaRPr lang="en-US"/>
        </a:p>
      </dgm:t>
    </dgm:pt>
    <dgm:pt modelId="{6F3943C6-EF05-410C-B167-1D674967047F}" type="sibTrans" cxnId="{D4106EED-AD29-4033-A205-C4EDABEC7BF5}">
      <dgm:prSet/>
      <dgm:spPr/>
      <dgm:t>
        <a:bodyPr/>
        <a:lstStyle/>
        <a:p>
          <a:endParaRPr lang="en-US"/>
        </a:p>
      </dgm:t>
    </dgm:pt>
    <dgm:pt modelId="{E7211F5D-B331-CC49-A27C-C497551436CC}" type="pres">
      <dgm:prSet presAssocID="{5C04E7B7-6ED4-4BB0-905F-6432950D1254}" presName="linear" presStyleCnt="0">
        <dgm:presLayoutVars>
          <dgm:animLvl val="lvl"/>
          <dgm:resizeHandles val="exact"/>
        </dgm:presLayoutVars>
      </dgm:prSet>
      <dgm:spPr/>
    </dgm:pt>
    <dgm:pt modelId="{38EA98A9-3B5E-9544-BD68-6306071C332D}" type="pres">
      <dgm:prSet presAssocID="{1E38AD92-A752-4808-B834-85CEDB47D738}" presName="parentText" presStyleLbl="node1" presStyleIdx="0" presStyleCnt="3">
        <dgm:presLayoutVars>
          <dgm:chMax val="0"/>
          <dgm:bulletEnabled val="1"/>
        </dgm:presLayoutVars>
      </dgm:prSet>
      <dgm:spPr/>
    </dgm:pt>
    <dgm:pt modelId="{D5A6F982-CB42-8748-9107-62CDBDB8545C}" type="pres">
      <dgm:prSet presAssocID="{296F6E14-7486-41EA-BEE9-411B2928B9E1}" presName="spacer" presStyleCnt="0"/>
      <dgm:spPr/>
    </dgm:pt>
    <dgm:pt modelId="{D25B982E-0200-E545-8ED3-DCB05232CD3C}" type="pres">
      <dgm:prSet presAssocID="{E7C3E331-7965-4D28-98B0-116408B36CEF}" presName="parentText" presStyleLbl="node1" presStyleIdx="1" presStyleCnt="3">
        <dgm:presLayoutVars>
          <dgm:chMax val="0"/>
          <dgm:bulletEnabled val="1"/>
        </dgm:presLayoutVars>
      </dgm:prSet>
      <dgm:spPr/>
    </dgm:pt>
    <dgm:pt modelId="{50173E72-02F1-E74F-9CAB-C9811C4CED4A}" type="pres">
      <dgm:prSet presAssocID="{BAC735BE-E8A5-4C08-951C-A2291C7300F3}" presName="spacer" presStyleCnt="0"/>
      <dgm:spPr/>
    </dgm:pt>
    <dgm:pt modelId="{11854589-4983-9540-B1F2-2CA750E552D7}" type="pres">
      <dgm:prSet presAssocID="{237CEA67-EF5D-4EBC-951F-686B0CAA68EB}" presName="parentText" presStyleLbl="node1" presStyleIdx="2" presStyleCnt="3">
        <dgm:presLayoutVars>
          <dgm:chMax val="0"/>
          <dgm:bulletEnabled val="1"/>
        </dgm:presLayoutVars>
      </dgm:prSet>
      <dgm:spPr/>
    </dgm:pt>
    <dgm:pt modelId="{09933722-F7D5-5D45-AF77-BE443798E3AC}" type="pres">
      <dgm:prSet presAssocID="{237CEA67-EF5D-4EBC-951F-686B0CAA68EB}" presName="childText" presStyleLbl="revTx" presStyleIdx="0" presStyleCnt="1">
        <dgm:presLayoutVars>
          <dgm:bulletEnabled val="1"/>
        </dgm:presLayoutVars>
      </dgm:prSet>
      <dgm:spPr/>
    </dgm:pt>
  </dgm:ptLst>
  <dgm:cxnLst>
    <dgm:cxn modelId="{DE647412-17CC-2F48-B2AE-E3EAF297379F}" type="presOf" srcId="{E7C3E331-7965-4D28-98B0-116408B36CEF}" destId="{D25B982E-0200-E545-8ED3-DCB05232CD3C}" srcOrd="0" destOrd="0" presId="urn:microsoft.com/office/officeart/2005/8/layout/vList2"/>
    <dgm:cxn modelId="{42B48D27-2AD3-E847-8E06-EF462C45C01E}" type="presOf" srcId="{5C04E7B7-6ED4-4BB0-905F-6432950D1254}" destId="{E7211F5D-B331-CC49-A27C-C497551436CC}" srcOrd="0" destOrd="0" presId="urn:microsoft.com/office/officeart/2005/8/layout/vList2"/>
    <dgm:cxn modelId="{35C09F36-078E-49F3-8BA1-ACCAAB81CB2B}" srcId="{5C04E7B7-6ED4-4BB0-905F-6432950D1254}" destId="{1E38AD92-A752-4808-B834-85CEDB47D738}" srcOrd="0" destOrd="0" parTransId="{C3EC426C-B31C-4A57-979D-69188B0ACEE7}" sibTransId="{296F6E14-7486-41EA-BEE9-411B2928B9E1}"/>
    <dgm:cxn modelId="{9AC8F642-AB2B-444C-9D8A-3AFAF9C9C19A}" type="presOf" srcId="{237CEA67-EF5D-4EBC-951F-686B0CAA68EB}" destId="{11854589-4983-9540-B1F2-2CA750E552D7}" srcOrd="0" destOrd="0" presId="urn:microsoft.com/office/officeart/2005/8/layout/vList2"/>
    <dgm:cxn modelId="{E92F677B-4835-4D8E-A6AC-370603CCDCBE}" srcId="{5C04E7B7-6ED4-4BB0-905F-6432950D1254}" destId="{E7C3E331-7965-4D28-98B0-116408B36CEF}" srcOrd="1" destOrd="0" parTransId="{F79BE442-1CBB-4DE5-8E37-1FE11401479F}" sibTransId="{BAC735BE-E8A5-4C08-951C-A2291C7300F3}"/>
    <dgm:cxn modelId="{B5D52280-28B1-B443-9413-52B0FBE40CA0}" type="presOf" srcId="{FF343C98-829F-45CD-B774-08105A258A80}" destId="{09933722-F7D5-5D45-AF77-BE443798E3AC}" srcOrd="0" destOrd="0" presId="urn:microsoft.com/office/officeart/2005/8/layout/vList2"/>
    <dgm:cxn modelId="{30A8E58B-6101-4F36-B641-77BB29C926EE}" srcId="{237CEA67-EF5D-4EBC-951F-686B0CAA68EB}" destId="{FF343C98-829F-45CD-B774-08105A258A80}" srcOrd="0" destOrd="0" parTransId="{FF555275-0FB7-4FA6-B4EA-6E53F8B2E907}" sibTransId="{0FDEC0DA-6499-49F7-B885-A56826AFF15E}"/>
    <dgm:cxn modelId="{21BA64A9-04A4-8845-9643-8ED5C1F48B07}" type="presOf" srcId="{92871F51-E4B3-4BB7-88C7-87D0EBC335CF}" destId="{09933722-F7D5-5D45-AF77-BE443798E3AC}" srcOrd="0" destOrd="1" presId="urn:microsoft.com/office/officeart/2005/8/layout/vList2"/>
    <dgm:cxn modelId="{E38FD0BC-CA7E-E643-946D-971B7A56A3F0}" type="presOf" srcId="{BDB72B75-992E-4801-8320-1E96042B6CD2}" destId="{09933722-F7D5-5D45-AF77-BE443798E3AC}" srcOrd="0" destOrd="2" presId="urn:microsoft.com/office/officeart/2005/8/layout/vList2"/>
    <dgm:cxn modelId="{17BCA2CF-A7B7-4770-BE25-C38D1308B1E0}" srcId="{237CEA67-EF5D-4EBC-951F-686B0CAA68EB}" destId="{92871F51-E4B3-4BB7-88C7-87D0EBC335CF}" srcOrd="1" destOrd="0" parTransId="{5C40F408-A4BF-4614-8492-D6A7065D727D}" sibTransId="{1BF040C9-7861-4EF2-9B9D-B7BC6D5CC242}"/>
    <dgm:cxn modelId="{D4106EED-AD29-4033-A205-C4EDABEC7BF5}" srcId="{237CEA67-EF5D-4EBC-951F-686B0CAA68EB}" destId="{BDB72B75-992E-4801-8320-1E96042B6CD2}" srcOrd="2" destOrd="0" parTransId="{04017240-5A71-46B1-9C7C-709D0E7D6908}" sibTransId="{6F3943C6-EF05-410C-B167-1D674967047F}"/>
    <dgm:cxn modelId="{9CDEE9F1-F1AA-C241-9E7F-5B0F24C702EA}" type="presOf" srcId="{1E38AD92-A752-4808-B834-85CEDB47D738}" destId="{38EA98A9-3B5E-9544-BD68-6306071C332D}" srcOrd="0" destOrd="0" presId="urn:microsoft.com/office/officeart/2005/8/layout/vList2"/>
    <dgm:cxn modelId="{5D0EF8F5-AC54-49C9-ABD3-5659236E54D1}" srcId="{5C04E7B7-6ED4-4BB0-905F-6432950D1254}" destId="{237CEA67-EF5D-4EBC-951F-686B0CAA68EB}" srcOrd="2" destOrd="0" parTransId="{02C13376-19AA-4BDF-8315-49E754FFE2AA}" sibTransId="{A576FCB0-59C9-4052-854F-EBA9FC318E09}"/>
    <dgm:cxn modelId="{24A1B5A6-F54D-9147-93DF-929DD9582E48}" type="presParOf" srcId="{E7211F5D-B331-CC49-A27C-C497551436CC}" destId="{38EA98A9-3B5E-9544-BD68-6306071C332D}" srcOrd="0" destOrd="0" presId="urn:microsoft.com/office/officeart/2005/8/layout/vList2"/>
    <dgm:cxn modelId="{E19CAAD2-B19B-E944-91F8-AF8BF73867AF}" type="presParOf" srcId="{E7211F5D-B331-CC49-A27C-C497551436CC}" destId="{D5A6F982-CB42-8748-9107-62CDBDB8545C}" srcOrd="1" destOrd="0" presId="urn:microsoft.com/office/officeart/2005/8/layout/vList2"/>
    <dgm:cxn modelId="{021866D3-EB89-8647-A7FF-7C343D84E876}" type="presParOf" srcId="{E7211F5D-B331-CC49-A27C-C497551436CC}" destId="{D25B982E-0200-E545-8ED3-DCB05232CD3C}" srcOrd="2" destOrd="0" presId="urn:microsoft.com/office/officeart/2005/8/layout/vList2"/>
    <dgm:cxn modelId="{4192FC84-B592-124B-8058-63670C3F364B}" type="presParOf" srcId="{E7211F5D-B331-CC49-A27C-C497551436CC}" destId="{50173E72-02F1-E74F-9CAB-C9811C4CED4A}" srcOrd="3" destOrd="0" presId="urn:microsoft.com/office/officeart/2005/8/layout/vList2"/>
    <dgm:cxn modelId="{B979BA90-1BD3-B747-BA8E-8CC43D5516BE}" type="presParOf" srcId="{E7211F5D-B331-CC49-A27C-C497551436CC}" destId="{11854589-4983-9540-B1F2-2CA750E552D7}" srcOrd="4" destOrd="0" presId="urn:microsoft.com/office/officeart/2005/8/layout/vList2"/>
    <dgm:cxn modelId="{A4C931A9-5C09-B74F-B366-1279F024C52B}" type="presParOf" srcId="{E7211F5D-B331-CC49-A27C-C497551436CC}" destId="{09933722-F7D5-5D45-AF77-BE443798E3AC}"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CC4C60-90BA-5849-83ED-4B5899B86CC1}">
      <dsp:nvSpPr>
        <dsp:cNvPr id="0" name=""/>
        <dsp:cNvSpPr/>
      </dsp:nvSpPr>
      <dsp:spPr>
        <a:xfrm>
          <a:off x="0" y="356331"/>
          <a:ext cx="8229600" cy="32319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395732" rIns="63870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Overall size of and losses due to cybercrime unclear</a:t>
          </a:r>
        </a:p>
        <a:p>
          <a:pPr marL="171450" lvl="1" indent="-171450" algn="l" defTabSz="844550">
            <a:lnSpc>
              <a:spcPct val="90000"/>
            </a:lnSpc>
            <a:spcBef>
              <a:spcPct val="0"/>
            </a:spcBef>
            <a:spcAft>
              <a:spcPct val="15000"/>
            </a:spcAft>
            <a:buChar char="•"/>
          </a:pPr>
          <a:r>
            <a:rPr lang="en-US" sz="1900" kern="1200"/>
            <a:t>McAfee/Center for Strategic and International Studies study: Global economic impact of cybercrime and cyberespionage between $455 billion to $600 billion</a:t>
          </a:r>
        </a:p>
        <a:p>
          <a:pPr marL="171450" lvl="1" indent="-171450" algn="l" defTabSz="844550">
            <a:lnSpc>
              <a:spcPct val="90000"/>
            </a:lnSpc>
            <a:spcBef>
              <a:spcPct val="0"/>
            </a:spcBef>
            <a:spcAft>
              <a:spcPct val="15000"/>
            </a:spcAft>
            <a:buChar char="•"/>
          </a:pPr>
          <a:r>
            <a:rPr lang="en-US" sz="1900" kern="1200"/>
            <a:t>Reports by security product providers indicate increasing cybercrime</a:t>
          </a:r>
        </a:p>
        <a:p>
          <a:pPr marL="171450" lvl="1" indent="-171450" algn="l" defTabSz="844550">
            <a:lnSpc>
              <a:spcPct val="90000"/>
            </a:lnSpc>
            <a:spcBef>
              <a:spcPct val="0"/>
            </a:spcBef>
            <a:spcAft>
              <a:spcPct val="15000"/>
            </a:spcAft>
            <a:buChar char="•"/>
          </a:pPr>
          <a:r>
            <a:rPr lang="en-US" sz="1900" kern="1200"/>
            <a:t>Online credit card fraud one of the most high-profile forms</a:t>
          </a:r>
        </a:p>
        <a:p>
          <a:pPr marL="171450" lvl="1" indent="-171450" algn="l" defTabSz="844550">
            <a:lnSpc>
              <a:spcPct val="90000"/>
            </a:lnSpc>
            <a:spcBef>
              <a:spcPct val="0"/>
            </a:spcBef>
            <a:spcAft>
              <a:spcPct val="15000"/>
            </a:spcAft>
            <a:buChar char="•"/>
          </a:pPr>
          <a:r>
            <a:rPr lang="en-US" sz="1900" kern="1200"/>
            <a:t>Bot networks, DDoS attacks, Trojans, phishing, ransomware, data theft, identity fraud, credit card fraud, spyware are just some of the threats</a:t>
          </a:r>
        </a:p>
      </dsp:txBody>
      <dsp:txXfrm>
        <a:off x="0" y="356331"/>
        <a:ext cx="8229600" cy="3231900"/>
      </dsp:txXfrm>
    </dsp:sp>
    <dsp:sp modelId="{157DFD3C-68DC-6546-8375-43F31C4E2F7B}">
      <dsp:nvSpPr>
        <dsp:cNvPr id="0" name=""/>
        <dsp:cNvSpPr/>
      </dsp:nvSpPr>
      <dsp:spPr>
        <a:xfrm>
          <a:off x="411480" y="75891"/>
          <a:ext cx="5760720" cy="56088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44550">
            <a:lnSpc>
              <a:spcPct val="90000"/>
            </a:lnSpc>
            <a:spcBef>
              <a:spcPct val="0"/>
            </a:spcBef>
            <a:spcAft>
              <a:spcPct val="35000"/>
            </a:spcAft>
            <a:buNone/>
          </a:pPr>
          <a:r>
            <a:rPr lang="en-US" sz="1900" kern="1200"/>
            <a:t>Scope of the problem</a:t>
          </a:r>
        </a:p>
      </dsp:txBody>
      <dsp:txXfrm>
        <a:off x="438860" y="103271"/>
        <a:ext cx="5705960" cy="506120"/>
      </dsp:txXfrm>
    </dsp:sp>
    <dsp:sp modelId="{5F91C918-7929-EA4B-A959-03789FF71343}">
      <dsp:nvSpPr>
        <dsp:cNvPr id="0" name=""/>
        <dsp:cNvSpPr/>
      </dsp:nvSpPr>
      <dsp:spPr>
        <a:xfrm>
          <a:off x="0" y="3971271"/>
          <a:ext cx="8229600" cy="478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6C0FACDC-3E0E-B74A-BCFC-9FD897C9D5E7}">
      <dsp:nvSpPr>
        <dsp:cNvPr id="0" name=""/>
        <dsp:cNvSpPr/>
      </dsp:nvSpPr>
      <dsp:spPr>
        <a:xfrm>
          <a:off x="411480" y="3690831"/>
          <a:ext cx="5760720" cy="56088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44550">
            <a:lnSpc>
              <a:spcPct val="90000"/>
            </a:lnSpc>
            <a:spcBef>
              <a:spcPct val="0"/>
            </a:spcBef>
            <a:spcAft>
              <a:spcPct val="35000"/>
            </a:spcAft>
            <a:buNone/>
          </a:pPr>
          <a:r>
            <a:rPr lang="en-US" sz="1900" kern="1200"/>
            <a:t>Underground economy marketplaces sell stolen information, malware and more</a:t>
          </a:r>
        </a:p>
      </dsp:txBody>
      <dsp:txXfrm>
        <a:off x="438860" y="3718211"/>
        <a:ext cx="5705960" cy="5061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6B1EBB-7086-2A41-BA70-D00C74D04D9D}">
      <dsp:nvSpPr>
        <dsp:cNvPr id="0" name=""/>
        <dsp:cNvSpPr/>
      </dsp:nvSpPr>
      <dsp:spPr>
        <a:xfrm>
          <a:off x="0" y="14612"/>
          <a:ext cx="8229600" cy="10038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a:t>Unauthorized use of another person’s personal data for illegal financial benefit</a:t>
          </a:r>
          <a:endParaRPr lang="en-US" sz="2600" kern="1200"/>
        </a:p>
      </dsp:txBody>
      <dsp:txXfrm>
        <a:off x="49004" y="63616"/>
        <a:ext cx="8131592" cy="905852"/>
      </dsp:txXfrm>
    </dsp:sp>
    <dsp:sp modelId="{C01C1D7F-8E5D-D742-B584-21F07C933B43}">
      <dsp:nvSpPr>
        <dsp:cNvPr id="0" name=""/>
        <dsp:cNvSpPr/>
      </dsp:nvSpPr>
      <dsp:spPr>
        <a:xfrm>
          <a:off x="0" y="1018472"/>
          <a:ext cx="8229600" cy="1318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b="0" i="0" kern="1200"/>
            <a:t>Social security number</a:t>
          </a:r>
          <a:endParaRPr lang="en-US" sz="2000" kern="1200"/>
        </a:p>
        <a:p>
          <a:pPr marL="228600" lvl="1" indent="-228600" algn="l" defTabSz="889000">
            <a:lnSpc>
              <a:spcPct val="90000"/>
            </a:lnSpc>
            <a:spcBef>
              <a:spcPct val="0"/>
            </a:spcBef>
            <a:spcAft>
              <a:spcPct val="20000"/>
            </a:spcAft>
            <a:buChar char="•"/>
          </a:pPr>
          <a:r>
            <a:rPr lang="en-US" sz="2000" b="0" i="0" kern="1200"/>
            <a:t>Driver’s license</a:t>
          </a:r>
          <a:endParaRPr lang="en-US" sz="2000" kern="1200"/>
        </a:p>
        <a:p>
          <a:pPr marL="228600" lvl="1" indent="-228600" algn="l" defTabSz="889000">
            <a:lnSpc>
              <a:spcPct val="90000"/>
            </a:lnSpc>
            <a:spcBef>
              <a:spcPct val="0"/>
            </a:spcBef>
            <a:spcAft>
              <a:spcPct val="20000"/>
            </a:spcAft>
            <a:buChar char="•"/>
          </a:pPr>
          <a:r>
            <a:rPr lang="en-US" sz="2000" b="0" i="0" kern="1200"/>
            <a:t>Credit card numbers</a:t>
          </a:r>
          <a:endParaRPr lang="en-US" sz="2000" kern="1200"/>
        </a:p>
        <a:p>
          <a:pPr marL="228600" lvl="1" indent="-228600" algn="l" defTabSz="889000">
            <a:lnSpc>
              <a:spcPct val="90000"/>
            </a:lnSpc>
            <a:spcBef>
              <a:spcPct val="0"/>
            </a:spcBef>
            <a:spcAft>
              <a:spcPct val="20000"/>
            </a:spcAft>
            <a:buChar char="•"/>
          </a:pPr>
          <a:r>
            <a:rPr lang="en-US" sz="2000" b="0" i="0" kern="1200"/>
            <a:t>Usernames/passwords</a:t>
          </a:r>
          <a:endParaRPr lang="en-US" sz="2000" kern="1200"/>
        </a:p>
      </dsp:txBody>
      <dsp:txXfrm>
        <a:off x="0" y="1018472"/>
        <a:ext cx="8229600" cy="1318590"/>
      </dsp:txXfrm>
    </dsp:sp>
    <dsp:sp modelId="{4AAFC0A2-F907-CB42-B3F9-D27D856F9EF7}">
      <dsp:nvSpPr>
        <dsp:cNvPr id="0" name=""/>
        <dsp:cNvSpPr/>
      </dsp:nvSpPr>
      <dsp:spPr>
        <a:xfrm>
          <a:off x="0" y="2337062"/>
          <a:ext cx="8229600" cy="10038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a:t>2017: Almost 17 million U.S. consumers suffered identity fraud</a:t>
          </a:r>
          <a:endParaRPr lang="en-US" sz="2600" kern="1200"/>
        </a:p>
      </dsp:txBody>
      <dsp:txXfrm>
        <a:off x="49004" y="2386066"/>
        <a:ext cx="8131592" cy="905852"/>
      </dsp:txXfrm>
    </dsp:sp>
    <dsp:sp modelId="{4ED03B58-0ABA-6944-9083-F5E957DE7EC9}">
      <dsp:nvSpPr>
        <dsp:cNvPr id="0" name=""/>
        <dsp:cNvSpPr/>
      </dsp:nvSpPr>
      <dsp:spPr>
        <a:xfrm>
          <a:off x="0" y="3415802"/>
          <a:ext cx="8229600" cy="10038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a:t>2018: 14.4 million US consumers suffered identity fraud.</a:t>
          </a:r>
          <a:endParaRPr lang="en-US" sz="2600" kern="1200"/>
        </a:p>
      </dsp:txBody>
      <dsp:txXfrm>
        <a:off x="49004" y="3464806"/>
        <a:ext cx="8131592" cy="90585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2D4EE-E1C9-7D4C-A98F-ADC4F572C964}">
      <dsp:nvSpPr>
        <dsp:cNvPr id="0" name=""/>
        <dsp:cNvSpPr/>
      </dsp:nvSpPr>
      <dsp:spPr>
        <a:xfrm>
          <a:off x="0" y="13645"/>
          <a:ext cx="8229600" cy="678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a:t>Spoofing</a:t>
          </a:r>
          <a:endParaRPr lang="en-US" sz="2900" kern="1200"/>
        </a:p>
      </dsp:txBody>
      <dsp:txXfrm>
        <a:off x="33127" y="46772"/>
        <a:ext cx="8163346" cy="612346"/>
      </dsp:txXfrm>
    </dsp:sp>
    <dsp:sp modelId="{9D793B75-0057-8749-A568-1F5CB5D3FDB4}">
      <dsp:nvSpPr>
        <dsp:cNvPr id="0" name=""/>
        <dsp:cNvSpPr/>
      </dsp:nvSpPr>
      <dsp:spPr>
        <a:xfrm>
          <a:off x="0" y="692245"/>
          <a:ext cx="8229600" cy="690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b="0" i="0" kern="1200"/>
            <a:t>Attempting to hide an identity by using someone else’s e-mail or IP address</a:t>
          </a:r>
          <a:endParaRPr lang="en-US" sz="2300" kern="1200"/>
        </a:p>
      </dsp:txBody>
      <dsp:txXfrm>
        <a:off x="0" y="692245"/>
        <a:ext cx="8229600" cy="690344"/>
      </dsp:txXfrm>
    </dsp:sp>
    <dsp:sp modelId="{1F978AE6-ECF3-7248-830C-1CEA9406523A}">
      <dsp:nvSpPr>
        <dsp:cNvPr id="0" name=""/>
        <dsp:cNvSpPr/>
      </dsp:nvSpPr>
      <dsp:spPr>
        <a:xfrm>
          <a:off x="0" y="1382590"/>
          <a:ext cx="8229600" cy="678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a:t>Pharming</a:t>
          </a:r>
          <a:endParaRPr lang="en-US" sz="2900" kern="1200"/>
        </a:p>
      </dsp:txBody>
      <dsp:txXfrm>
        <a:off x="33127" y="1415717"/>
        <a:ext cx="8163346" cy="612346"/>
      </dsp:txXfrm>
    </dsp:sp>
    <dsp:sp modelId="{CD8FB025-77D1-9E49-A556-DFD9888DCE42}">
      <dsp:nvSpPr>
        <dsp:cNvPr id="0" name=""/>
        <dsp:cNvSpPr/>
      </dsp:nvSpPr>
      <dsp:spPr>
        <a:xfrm>
          <a:off x="0" y="2061190"/>
          <a:ext cx="8229600" cy="690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b="0" i="0" kern="1200"/>
            <a:t>Automatically redirecting a U R L to a different address, to benefit the hacker</a:t>
          </a:r>
          <a:endParaRPr lang="en-US" sz="2300" kern="1200"/>
        </a:p>
      </dsp:txBody>
      <dsp:txXfrm>
        <a:off x="0" y="2061190"/>
        <a:ext cx="8229600" cy="690344"/>
      </dsp:txXfrm>
    </dsp:sp>
    <dsp:sp modelId="{17C97BDB-3ABF-594E-986C-69D18E758BCF}">
      <dsp:nvSpPr>
        <dsp:cNvPr id="0" name=""/>
        <dsp:cNvSpPr/>
      </dsp:nvSpPr>
      <dsp:spPr>
        <a:xfrm>
          <a:off x="0" y="2751535"/>
          <a:ext cx="8229600" cy="678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a:t>Spam (junk) websites</a:t>
          </a:r>
          <a:endParaRPr lang="en-US" sz="2900" kern="1200"/>
        </a:p>
      </dsp:txBody>
      <dsp:txXfrm>
        <a:off x="33127" y="2784662"/>
        <a:ext cx="8163346" cy="612346"/>
      </dsp:txXfrm>
    </dsp:sp>
    <dsp:sp modelId="{DD6D0D05-AE9D-494F-B9C3-CD875B04F86A}">
      <dsp:nvSpPr>
        <dsp:cNvPr id="0" name=""/>
        <dsp:cNvSpPr/>
      </dsp:nvSpPr>
      <dsp:spPr>
        <a:xfrm>
          <a:off x="0" y="3430135"/>
          <a:ext cx="8229600" cy="990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b="0" i="0" kern="1200"/>
            <a:t>Promise to offer products or services, but in fact are just collection of advertisements for other sites, which may contain malicious code</a:t>
          </a:r>
          <a:endParaRPr lang="en-US" sz="2300" kern="1200"/>
        </a:p>
      </dsp:txBody>
      <dsp:txXfrm>
        <a:off x="0" y="3430135"/>
        <a:ext cx="8229600" cy="99049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090FCE-9D18-8048-BDB6-FD7581F23F02}">
      <dsp:nvSpPr>
        <dsp:cNvPr id="0" name=""/>
        <dsp:cNvSpPr/>
      </dsp:nvSpPr>
      <dsp:spPr>
        <a:xfrm>
          <a:off x="0" y="125976"/>
          <a:ext cx="8229600" cy="6084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a:t>Sniffer</a:t>
          </a:r>
          <a:endParaRPr lang="en-US" sz="2600" kern="1200"/>
        </a:p>
      </dsp:txBody>
      <dsp:txXfrm>
        <a:off x="29700" y="155676"/>
        <a:ext cx="8170200" cy="549000"/>
      </dsp:txXfrm>
    </dsp:sp>
    <dsp:sp modelId="{8454FF48-36E1-5B43-B109-862A78C5CFFC}">
      <dsp:nvSpPr>
        <dsp:cNvPr id="0" name=""/>
        <dsp:cNvSpPr/>
      </dsp:nvSpPr>
      <dsp:spPr>
        <a:xfrm>
          <a:off x="0" y="734376"/>
          <a:ext cx="822960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b="0" i="0" kern="1200"/>
            <a:t>Eavesdropping program monitoring networks</a:t>
          </a:r>
          <a:endParaRPr lang="en-US" sz="2000" kern="1200"/>
        </a:p>
        <a:p>
          <a:pPr marL="228600" lvl="1" indent="-228600" algn="l" defTabSz="889000">
            <a:lnSpc>
              <a:spcPct val="90000"/>
            </a:lnSpc>
            <a:spcBef>
              <a:spcPct val="0"/>
            </a:spcBef>
            <a:spcAft>
              <a:spcPct val="20000"/>
            </a:spcAft>
            <a:buChar char="•"/>
          </a:pPr>
          <a:r>
            <a:rPr lang="en-US" sz="2000" b="0" i="0" kern="1200"/>
            <a:t>Can identify network trouble spots when used legitimately</a:t>
          </a:r>
          <a:endParaRPr lang="en-US" sz="2000" kern="1200"/>
        </a:p>
        <a:p>
          <a:pPr marL="228600" lvl="1" indent="-228600" algn="l" defTabSz="889000">
            <a:lnSpc>
              <a:spcPct val="90000"/>
            </a:lnSpc>
            <a:spcBef>
              <a:spcPct val="0"/>
            </a:spcBef>
            <a:spcAft>
              <a:spcPct val="20000"/>
            </a:spcAft>
            <a:buChar char="•"/>
          </a:pPr>
          <a:r>
            <a:rPr lang="en-US" sz="2000" b="0" i="0" kern="1200"/>
            <a:t>Can be used by criminals to steal proprietary information</a:t>
          </a:r>
          <a:endParaRPr lang="en-US" sz="2000" kern="1200"/>
        </a:p>
      </dsp:txBody>
      <dsp:txXfrm>
        <a:off x="0" y="734376"/>
        <a:ext cx="8229600" cy="995670"/>
      </dsp:txXfrm>
    </dsp:sp>
    <dsp:sp modelId="{8573EFBF-0FD5-284E-99DA-B73CE8A991B6}">
      <dsp:nvSpPr>
        <dsp:cNvPr id="0" name=""/>
        <dsp:cNvSpPr/>
      </dsp:nvSpPr>
      <dsp:spPr>
        <a:xfrm>
          <a:off x="0" y="1730046"/>
          <a:ext cx="8229600" cy="6084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a:t>E-mail wiretaps</a:t>
          </a:r>
          <a:endParaRPr lang="en-US" sz="2600" kern="1200"/>
        </a:p>
      </dsp:txBody>
      <dsp:txXfrm>
        <a:off x="29700" y="1759746"/>
        <a:ext cx="8170200" cy="549000"/>
      </dsp:txXfrm>
    </dsp:sp>
    <dsp:sp modelId="{EE2DF4B8-C1F0-2C4F-8F5C-C74B564FC608}">
      <dsp:nvSpPr>
        <dsp:cNvPr id="0" name=""/>
        <dsp:cNvSpPr/>
      </dsp:nvSpPr>
      <dsp:spPr>
        <a:xfrm>
          <a:off x="0" y="2338446"/>
          <a:ext cx="8229600"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b="0" i="0" kern="1200"/>
            <a:t>Variation on the sniffing threat, a method of recording e-mails at the mail server level</a:t>
          </a:r>
          <a:endParaRPr lang="en-US" sz="2000" kern="1200"/>
        </a:p>
      </dsp:txBody>
      <dsp:txXfrm>
        <a:off x="0" y="2338446"/>
        <a:ext cx="8229600" cy="592020"/>
      </dsp:txXfrm>
    </dsp:sp>
    <dsp:sp modelId="{2CCD361C-8AE2-DD48-97BC-74783DAD5362}">
      <dsp:nvSpPr>
        <dsp:cNvPr id="0" name=""/>
        <dsp:cNvSpPr/>
      </dsp:nvSpPr>
      <dsp:spPr>
        <a:xfrm>
          <a:off x="0" y="2930466"/>
          <a:ext cx="8229600" cy="6084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a:t>Man-in-the-middle attack</a:t>
          </a:r>
          <a:endParaRPr lang="en-US" sz="2600" kern="1200"/>
        </a:p>
      </dsp:txBody>
      <dsp:txXfrm>
        <a:off x="29700" y="2960166"/>
        <a:ext cx="8170200" cy="549000"/>
      </dsp:txXfrm>
    </dsp:sp>
    <dsp:sp modelId="{2F72D64E-23CE-BC40-959D-FCB1D01DB6F0}">
      <dsp:nvSpPr>
        <dsp:cNvPr id="0" name=""/>
        <dsp:cNvSpPr/>
      </dsp:nvSpPr>
      <dsp:spPr>
        <a:xfrm>
          <a:off x="0" y="3538866"/>
          <a:ext cx="8229600" cy="86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b="0" i="0" kern="1200"/>
            <a:t>Attacker intercepts and changes communication between two parties who believe they are communicating directly but is more active than a sniffing attack, which is involves passive monitoring.</a:t>
          </a:r>
          <a:endParaRPr lang="en-US" sz="2000" kern="1200"/>
        </a:p>
      </dsp:txBody>
      <dsp:txXfrm>
        <a:off x="0" y="3538866"/>
        <a:ext cx="8229600" cy="86112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BC30C9-1ED5-6243-B5CF-68C0086E8175}">
      <dsp:nvSpPr>
        <dsp:cNvPr id="0" name=""/>
        <dsp:cNvSpPr/>
      </dsp:nvSpPr>
      <dsp:spPr>
        <a:xfrm>
          <a:off x="0" y="456197"/>
          <a:ext cx="8229600" cy="15876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74904" rIns="638708" bIns="128016" numCol="1" spcCol="1270" anchor="t" anchorCtr="0">
          <a:noAutofit/>
        </a:bodyPr>
        <a:lstStyle/>
        <a:p>
          <a:pPr marL="171450" lvl="1" indent="-171450" algn="l" defTabSz="800100">
            <a:lnSpc>
              <a:spcPct val="90000"/>
            </a:lnSpc>
            <a:spcBef>
              <a:spcPct val="0"/>
            </a:spcBef>
            <a:spcAft>
              <a:spcPct val="15000"/>
            </a:spcAft>
            <a:buChar char="•"/>
          </a:pPr>
          <a:r>
            <a:rPr lang="en-US" sz="1800" b="0" i="0" kern="1200"/>
            <a:t>Flooding website with pings and page request</a:t>
          </a:r>
          <a:endParaRPr lang="en-US" sz="1800" kern="1200"/>
        </a:p>
        <a:p>
          <a:pPr marL="171450" lvl="1" indent="-171450" algn="l" defTabSz="800100">
            <a:lnSpc>
              <a:spcPct val="90000"/>
            </a:lnSpc>
            <a:spcBef>
              <a:spcPct val="0"/>
            </a:spcBef>
            <a:spcAft>
              <a:spcPct val="15000"/>
            </a:spcAft>
            <a:buChar char="•"/>
          </a:pPr>
          <a:r>
            <a:rPr lang="en-US" sz="1800" b="0" i="0" kern="1200"/>
            <a:t>Overwhelm and can shut down site’s web servers</a:t>
          </a:r>
          <a:endParaRPr lang="en-US" sz="1800" kern="1200"/>
        </a:p>
        <a:p>
          <a:pPr marL="171450" lvl="1" indent="-171450" algn="l" defTabSz="800100">
            <a:lnSpc>
              <a:spcPct val="90000"/>
            </a:lnSpc>
            <a:spcBef>
              <a:spcPct val="0"/>
            </a:spcBef>
            <a:spcAft>
              <a:spcPct val="15000"/>
            </a:spcAft>
            <a:buChar char="•"/>
          </a:pPr>
          <a:r>
            <a:rPr lang="en-US" sz="1800" b="0" i="0" kern="1200"/>
            <a:t>Often accompanied by blackmail attempts</a:t>
          </a:r>
          <a:endParaRPr lang="en-US" sz="1800" kern="1200"/>
        </a:p>
        <a:p>
          <a:pPr marL="171450" lvl="1" indent="-171450" algn="l" defTabSz="800100">
            <a:lnSpc>
              <a:spcPct val="90000"/>
            </a:lnSpc>
            <a:spcBef>
              <a:spcPct val="0"/>
            </a:spcBef>
            <a:spcAft>
              <a:spcPct val="15000"/>
            </a:spcAft>
            <a:buChar char="•"/>
          </a:pPr>
          <a:r>
            <a:rPr lang="en-US" sz="1800" b="0" i="0" kern="1200"/>
            <a:t>Botnets</a:t>
          </a:r>
          <a:endParaRPr lang="en-US" sz="1800" kern="1200"/>
        </a:p>
      </dsp:txBody>
      <dsp:txXfrm>
        <a:off x="0" y="456197"/>
        <a:ext cx="8229600" cy="1587600"/>
      </dsp:txXfrm>
    </dsp:sp>
    <dsp:sp modelId="{60E04A5F-BFA0-304E-93C1-E082E2F1B176}">
      <dsp:nvSpPr>
        <dsp:cNvPr id="0" name=""/>
        <dsp:cNvSpPr/>
      </dsp:nvSpPr>
      <dsp:spPr>
        <a:xfrm>
          <a:off x="411480" y="190517"/>
          <a:ext cx="5760720" cy="53136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US" sz="1800" b="0" i="0" kern="1200"/>
            <a:t>Denial of service (DoS) attack</a:t>
          </a:r>
          <a:endParaRPr lang="en-US" sz="1800" kern="1200"/>
        </a:p>
      </dsp:txBody>
      <dsp:txXfrm>
        <a:off x="437419" y="216456"/>
        <a:ext cx="5708842" cy="479482"/>
      </dsp:txXfrm>
    </dsp:sp>
    <dsp:sp modelId="{5689D158-BD7C-D64B-9186-4991287F1D74}">
      <dsp:nvSpPr>
        <dsp:cNvPr id="0" name=""/>
        <dsp:cNvSpPr/>
      </dsp:nvSpPr>
      <dsp:spPr>
        <a:xfrm>
          <a:off x="0" y="2406677"/>
          <a:ext cx="8229600" cy="10206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74904" rIns="638708" bIns="128016" numCol="1" spcCol="1270" anchor="t" anchorCtr="0">
          <a:noAutofit/>
        </a:bodyPr>
        <a:lstStyle/>
        <a:p>
          <a:pPr marL="171450" lvl="1" indent="-171450" algn="l" defTabSz="800100">
            <a:lnSpc>
              <a:spcPct val="90000"/>
            </a:lnSpc>
            <a:spcBef>
              <a:spcPct val="0"/>
            </a:spcBef>
            <a:spcAft>
              <a:spcPct val="15000"/>
            </a:spcAft>
            <a:buChar char="•"/>
          </a:pPr>
          <a:r>
            <a:rPr lang="en-US" sz="1800" b="0" i="0" kern="1200"/>
            <a:t>Uses hundreds or thousands of computers to attack target network</a:t>
          </a:r>
          <a:endParaRPr lang="en-US" sz="1800" kern="1200"/>
        </a:p>
        <a:p>
          <a:pPr marL="171450" lvl="1" indent="-171450" algn="l" defTabSz="800100">
            <a:lnSpc>
              <a:spcPct val="90000"/>
            </a:lnSpc>
            <a:spcBef>
              <a:spcPct val="0"/>
            </a:spcBef>
            <a:spcAft>
              <a:spcPct val="15000"/>
            </a:spcAft>
            <a:buChar char="•"/>
          </a:pPr>
          <a:r>
            <a:rPr lang="en-US" sz="1800" b="0" i="0" kern="1200"/>
            <a:t>Can use devices from Internet of Things, mobile devices</a:t>
          </a:r>
          <a:endParaRPr lang="en-US" sz="1800" kern="1200"/>
        </a:p>
      </dsp:txBody>
      <dsp:txXfrm>
        <a:off x="0" y="2406677"/>
        <a:ext cx="8229600" cy="1020600"/>
      </dsp:txXfrm>
    </dsp:sp>
    <dsp:sp modelId="{BAB7576C-7E17-2E43-BAC2-032AF72B567A}">
      <dsp:nvSpPr>
        <dsp:cNvPr id="0" name=""/>
        <dsp:cNvSpPr/>
      </dsp:nvSpPr>
      <dsp:spPr>
        <a:xfrm>
          <a:off x="411480" y="2140997"/>
          <a:ext cx="5760720" cy="53136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US" sz="1800" b="0" i="0" kern="1200"/>
            <a:t>Distributed Denial of Service (DDoS) attack</a:t>
          </a:r>
          <a:endParaRPr lang="en-US" sz="1800" kern="1200"/>
        </a:p>
      </dsp:txBody>
      <dsp:txXfrm>
        <a:off x="437419" y="2166936"/>
        <a:ext cx="5708842" cy="479482"/>
      </dsp:txXfrm>
    </dsp:sp>
    <dsp:sp modelId="{98FB9E8C-B8C5-0541-8168-57ED01AD4A29}">
      <dsp:nvSpPr>
        <dsp:cNvPr id="0" name=""/>
        <dsp:cNvSpPr/>
      </dsp:nvSpPr>
      <dsp:spPr>
        <a:xfrm>
          <a:off x="0" y="3790157"/>
          <a:ext cx="8229600" cy="4536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C17C83-9148-734A-9675-F5B81F21EBE8}">
      <dsp:nvSpPr>
        <dsp:cNvPr id="0" name=""/>
        <dsp:cNvSpPr/>
      </dsp:nvSpPr>
      <dsp:spPr>
        <a:xfrm>
          <a:off x="411480" y="3524477"/>
          <a:ext cx="5760720" cy="53136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US" sz="1800" b="0" i="0" kern="1200"/>
            <a:t>DDoS </a:t>
          </a:r>
          <a:r>
            <a:rPr lang="en-US" sz="1800" b="0" i="0" kern="1200" err="1"/>
            <a:t>smokescreening</a:t>
          </a:r>
          <a:endParaRPr lang="en-US" sz="1800" kern="1200"/>
        </a:p>
      </dsp:txBody>
      <dsp:txXfrm>
        <a:off x="437419" y="3550416"/>
        <a:ext cx="5708842" cy="47948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6C0C05-31E9-FB4A-A7F0-D3E53F76C3A0}">
      <dsp:nvSpPr>
        <dsp:cNvPr id="0" name=""/>
        <dsp:cNvSpPr/>
      </dsp:nvSpPr>
      <dsp:spPr>
        <a:xfrm>
          <a:off x="0" y="15557"/>
          <a:ext cx="8229600" cy="1042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Largest threat to business institutions come from insider embezzlement</a:t>
          </a:r>
          <a:endParaRPr lang="en-US" sz="2700" kern="1200"/>
        </a:p>
      </dsp:txBody>
      <dsp:txXfrm>
        <a:off x="50889" y="66446"/>
        <a:ext cx="8127822" cy="940692"/>
      </dsp:txXfrm>
    </dsp:sp>
    <dsp:sp modelId="{EDAD13CA-4197-C745-99FA-B214A98027AE}">
      <dsp:nvSpPr>
        <dsp:cNvPr id="0" name=""/>
        <dsp:cNvSpPr/>
      </dsp:nvSpPr>
      <dsp:spPr>
        <a:xfrm>
          <a:off x="0" y="1135787"/>
          <a:ext cx="8229600" cy="1042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Employee access to privileged information</a:t>
          </a:r>
          <a:endParaRPr lang="en-US" sz="2700" kern="1200"/>
        </a:p>
      </dsp:txBody>
      <dsp:txXfrm>
        <a:off x="50889" y="1186676"/>
        <a:ext cx="8127822" cy="940692"/>
      </dsp:txXfrm>
    </dsp:sp>
    <dsp:sp modelId="{3F3DE4E4-7E54-0E4F-A909-540E0EFA77B6}">
      <dsp:nvSpPr>
        <dsp:cNvPr id="0" name=""/>
        <dsp:cNvSpPr/>
      </dsp:nvSpPr>
      <dsp:spPr>
        <a:xfrm>
          <a:off x="0" y="2256017"/>
          <a:ext cx="8229600" cy="1042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Poor security procedures</a:t>
          </a:r>
          <a:endParaRPr lang="en-US" sz="2700" kern="1200"/>
        </a:p>
      </dsp:txBody>
      <dsp:txXfrm>
        <a:off x="50889" y="2306906"/>
        <a:ext cx="8127822" cy="940692"/>
      </dsp:txXfrm>
    </dsp:sp>
    <dsp:sp modelId="{EE390536-36FC-B94F-9A7E-16EEC57542CD}">
      <dsp:nvSpPr>
        <dsp:cNvPr id="0" name=""/>
        <dsp:cNvSpPr/>
      </dsp:nvSpPr>
      <dsp:spPr>
        <a:xfrm>
          <a:off x="0" y="3376247"/>
          <a:ext cx="8229600" cy="1042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Insiders more likely to be source of cyberattacks than outsiders</a:t>
          </a:r>
          <a:endParaRPr lang="en-US" sz="2700" kern="1200"/>
        </a:p>
      </dsp:txBody>
      <dsp:txXfrm>
        <a:off x="50889" y="3427136"/>
        <a:ext cx="8127822" cy="94069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2EDFA6-9A87-6F45-9AE0-37AFA217F9ED}">
      <dsp:nvSpPr>
        <dsp:cNvPr id="0" name=""/>
        <dsp:cNvSpPr/>
      </dsp:nvSpPr>
      <dsp:spPr>
        <a:xfrm>
          <a:off x="0" y="372621"/>
          <a:ext cx="8229600" cy="403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8855F83-ACEA-B24A-A55E-AF0096586964}">
      <dsp:nvSpPr>
        <dsp:cNvPr id="0" name=""/>
        <dsp:cNvSpPr/>
      </dsp:nvSpPr>
      <dsp:spPr>
        <a:xfrm>
          <a:off x="411480" y="136461"/>
          <a:ext cx="5760720"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sz="1600" b="0" i="0" kern="1200"/>
            <a:t>Increase in complexity of and demand for software has led to increase in flaws and vulnerabilities</a:t>
          </a:r>
          <a:endParaRPr lang="en-US" sz="1600" kern="1200"/>
        </a:p>
      </dsp:txBody>
      <dsp:txXfrm>
        <a:off x="434537" y="159518"/>
        <a:ext cx="5714606" cy="426206"/>
      </dsp:txXfrm>
    </dsp:sp>
    <dsp:sp modelId="{4DC194DF-A20E-9742-8A1C-A11BC24DED1E}">
      <dsp:nvSpPr>
        <dsp:cNvPr id="0" name=""/>
        <dsp:cNvSpPr/>
      </dsp:nvSpPr>
      <dsp:spPr>
        <a:xfrm>
          <a:off x="0" y="1098381"/>
          <a:ext cx="8229600" cy="882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takes advantage of poorly coded </a:t>
          </a:r>
          <a:r>
            <a:rPr lang="en-US" sz="1600" kern="1200" err="1"/>
            <a:t>wep</a:t>
          </a:r>
          <a:r>
            <a:rPr lang="en-US" sz="1600" kern="1200"/>
            <a:t> app that fails to properly validate or filter data entered by s user.</a:t>
          </a:r>
        </a:p>
      </dsp:txBody>
      <dsp:txXfrm>
        <a:off x="0" y="1098381"/>
        <a:ext cx="8229600" cy="882000"/>
      </dsp:txXfrm>
    </dsp:sp>
    <dsp:sp modelId="{0678C84F-9B45-0748-94A3-D36EF31E5EAD}">
      <dsp:nvSpPr>
        <dsp:cNvPr id="0" name=""/>
        <dsp:cNvSpPr/>
      </dsp:nvSpPr>
      <dsp:spPr>
        <a:xfrm>
          <a:off x="411480" y="862221"/>
          <a:ext cx="5760720"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sz="1600" b="0" i="0" kern="1200"/>
            <a:t>S Q L injection attacks</a:t>
          </a:r>
          <a:endParaRPr lang="en-US" sz="1600" kern="1200"/>
        </a:p>
      </dsp:txBody>
      <dsp:txXfrm>
        <a:off x="434537" y="885278"/>
        <a:ext cx="5714606" cy="426206"/>
      </dsp:txXfrm>
    </dsp:sp>
    <dsp:sp modelId="{DE9E57AC-C36B-7242-8A98-8370E2BD23E6}">
      <dsp:nvSpPr>
        <dsp:cNvPr id="0" name=""/>
        <dsp:cNvSpPr/>
      </dsp:nvSpPr>
      <dsp:spPr>
        <a:xfrm>
          <a:off x="0" y="2302941"/>
          <a:ext cx="8229600" cy="882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Software vulnerability that has been previously unreported and for which no patch yet exits</a:t>
          </a:r>
        </a:p>
      </dsp:txBody>
      <dsp:txXfrm>
        <a:off x="0" y="2302941"/>
        <a:ext cx="8229600" cy="882000"/>
      </dsp:txXfrm>
    </dsp:sp>
    <dsp:sp modelId="{33897000-E8F7-E540-ABA1-1CC92655D66F}">
      <dsp:nvSpPr>
        <dsp:cNvPr id="0" name=""/>
        <dsp:cNvSpPr/>
      </dsp:nvSpPr>
      <dsp:spPr>
        <a:xfrm>
          <a:off x="411480" y="2066781"/>
          <a:ext cx="5760720"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sz="1600" b="0" i="0" kern="1200"/>
            <a:t>Zero-day vulnerability</a:t>
          </a:r>
          <a:endParaRPr lang="en-US" sz="1600" kern="1200"/>
        </a:p>
      </dsp:txBody>
      <dsp:txXfrm>
        <a:off x="434537" y="2089838"/>
        <a:ext cx="5714606" cy="426206"/>
      </dsp:txXfrm>
    </dsp:sp>
    <dsp:sp modelId="{96E51B01-57FB-374C-A704-4E27A2D433F7}">
      <dsp:nvSpPr>
        <dsp:cNvPr id="0" name=""/>
        <dsp:cNvSpPr/>
      </dsp:nvSpPr>
      <dsp:spPr>
        <a:xfrm>
          <a:off x="0" y="3507501"/>
          <a:ext cx="8229600" cy="882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b="0" i="0" kern="1200"/>
            <a:t>Flaw in OpenSSL encryption system that allowed hackers to decrypt an SSL session and discover usernames, passwords, and other user data</a:t>
          </a:r>
        </a:p>
      </dsp:txBody>
      <dsp:txXfrm>
        <a:off x="0" y="3507501"/>
        <a:ext cx="8229600" cy="882000"/>
      </dsp:txXfrm>
    </dsp:sp>
    <dsp:sp modelId="{E8D00F65-E5A9-4C43-A451-AE49730C61A5}">
      <dsp:nvSpPr>
        <dsp:cNvPr id="0" name=""/>
        <dsp:cNvSpPr/>
      </dsp:nvSpPr>
      <dsp:spPr>
        <a:xfrm>
          <a:off x="411480" y="3271341"/>
          <a:ext cx="5760720"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sz="1600" b="0" i="0" kern="1200"/>
            <a:t>Heartbleed bug</a:t>
          </a:r>
        </a:p>
      </dsp:txBody>
      <dsp:txXfrm>
        <a:off x="434537" y="3294398"/>
        <a:ext cx="5714606" cy="42620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9C1F6-938D-4D47-9219-DBAF67295C62}">
      <dsp:nvSpPr>
        <dsp:cNvPr id="0" name=""/>
        <dsp:cNvSpPr/>
      </dsp:nvSpPr>
      <dsp:spPr>
        <a:xfrm>
          <a:off x="0" y="48362"/>
          <a:ext cx="8229600" cy="102667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Social networks an environment for:</a:t>
          </a:r>
          <a:endParaRPr lang="en-US" sz="2700" kern="1200"/>
        </a:p>
      </dsp:txBody>
      <dsp:txXfrm>
        <a:off x="50118" y="98480"/>
        <a:ext cx="8129364" cy="926439"/>
      </dsp:txXfrm>
    </dsp:sp>
    <dsp:sp modelId="{69F462C3-5213-154F-BDB0-F108BF8B0EB4}">
      <dsp:nvSpPr>
        <dsp:cNvPr id="0" name=""/>
        <dsp:cNvSpPr/>
      </dsp:nvSpPr>
      <dsp:spPr>
        <a:xfrm>
          <a:off x="0" y="1075037"/>
          <a:ext cx="8229600" cy="628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b="0" i="0" kern="1200"/>
            <a:t>Viruses, site takeovers, identity fraud, malware-loaded apps, click hijacking, phishing, spam</a:t>
          </a:r>
          <a:endParaRPr lang="en-US" sz="2100" kern="1200"/>
        </a:p>
      </dsp:txBody>
      <dsp:txXfrm>
        <a:off x="0" y="1075037"/>
        <a:ext cx="8229600" cy="628762"/>
      </dsp:txXfrm>
    </dsp:sp>
    <dsp:sp modelId="{7AD09BFD-09B3-D44B-8F7D-9EC9F8793C51}">
      <dsp:nvSpPr>
        <dsp:cNvPr id="0" name=""/>
        <dsp:cNvSpPr/>
      </dsp:nvSpPr>
      <dsp:spPr>
        <a:xfrm>
          <a:off x="0" y="1703800"/>
          <a:ext cx="8229600" cy="102667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Manual sharing scams</a:t>
          </a:r>
          <a:endParaRPr lang="en-US" sz="2700" kern="1200"/>
        </a:p>
      </dsp:txBody>
      <dsp:txXfrm>
        <a:off x="50118" y="1753918"/>
        <a:ext cx="8129364" cy="926439"/>
      </dsp:txXfrm>
    </dsp:sp>
    <dsp:sp modelId="{7CABFBCA-0584-9941-933E-7E528ED428C7}">
      <dsp:nvSpPr>
        <dsp:cNvPr id="0" name=""/>
        <dsp:cNvSpPr/>
      </dsp:nvSpPr>
      <dsp:spPr>
        <a:xfrm>
          <a:off x="0" y="2730474"/>
          <a:ext cx="8229600" cy="628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b="0" i="0" kern="1200"/>
            <a:t>Victims unwittingly share videos, stories, and pictures that include links to malicious sites</a:t>
          </a:r>
          <a:endParaRPr lang="en-US" sz="2100" kern="1200"/>
        </a:p>
      </dsp:txBody>
      <dsp:txXfrm>
        <a:off x="0" y="2730474"/>
        <a:ext cx="8229600" cy="628762"/>
      </dsp:txXfrm>
    </dsp:sp>
    <dsp:sp modelId="{5EA92270-A345-D84A-95BD-6B2E8295E327}">
      <dsp:nvSpPr>
        <dsp:cNvPr id="0" name=""/>
        <dsp:cNvSpPr/>
      </dsp:nvSpPr>
      <dsp:spPr>
        <a:xfrm>
          <a:off x="0" y="3359237"/>
          <a:ext cx="8229600" cy="102667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Other techniques include fake offerings, fake Like buttons, and fake apps</a:t>
          </a:r>
          <a:endParaRPr lang="en-US" sz="2700" kern="1200"/>
        </a:p>
      </dsp:txBody>
      <dsp:txXfrm>
        <a:off x="50118" y="3409355"/>
        <a:ext cx="8129364" cy="92643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2DF090-BC42-5E47-AE1F-1FD3AE7F804E}">
      <dsp:nvSpPr>
        <dsp:cNvPr id="0" name=""/>
        <dsp:cNvSpPr/>
      </dsp:nvSpPr>
      <dsp:spPr>
        <a:xfrm>
          <a:off x="0" y="85026"/>
          <a:ext cx="8229600" cy="6464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Little public awareness of mobile device vulnerabilities</a:t>
          </a:r>
          <a:endParaRPr lang="en-US" sz="1700" kern="1200"/>
        </a:p>
      </dsp:txBody>
      <dsp:txXfrm>
        <a:off x="31556" y="116582"/>
        <a:ext cx="8166488" cy="583313"/>
      </dsp:txXfrm>
    </dsp:sp>
    <dsp:sp modelId="{1A93E1B5-099B-AC44-AAF8-B5C3EBFA2E54}">
      <dsp:nvSpPr>
        <dsp:cNvPr id="0" name=""/>
        <dsp:cNvSpPr/>
      </dsp:nvSpPr>
      <dsp:spPr>
        <a:xfrm>
          <a:off x="0" y="780411"/>
          <a:ext cx="8229600" cy="6464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2017: Over 26,500 different mobile malware variants identified by Symantec</a:t>
          </a:r>
          <a:endParaRPr lang="en-US" sz="1700" kern="1200"/>
        </a:p>
      </dsp:txBody>
      <dsp:txXfrm>
        <a:off x="31556" y="811967"/>
        <a:ext cx="8166488" cy="583313"/>
      </dsp:txXfrm>
    </dsp:sp>
    <dsp:sp modelId="{0DA3037D-1A31-0240-92B0-C30691B233F9}">
      <dsp:nvSpPr>
        <dsp:cNvPr id="0" name=""/>
        <dsp:cNvSpPr/>
      </dsp:nvSpPr>
      <dsp:spPr>
        <a:xfrm>
          <a:off x="0" y="1475796"/>
          <a:ext cx="8229600" cy="6464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Vishing attacks a gullible cell phone users with verbal messages to call a certain number and donate money for starving children</a:t>
          </a:r>
          <a:endParaRPr lang="en-US" sz="1700" kern="1200"/>
        </a:p>
      </dsp:txBody>
      <dsp:txXfrm>
        <a:off x="31556" y="1507352"/>
        <a:ext cx="8166488" cy="583313"/>
      </dsp:txXfrm>
    </dsp:sp>
    <dsp:sp modelId="{E9EC518C-4629-B749-976B-344DCB720F63}">
      <dsp:nvSpPr>
        <dsp:cNvPr id="0" name=""/>
        <dsp:cNvSpPr/>
      </dsp:nvSpPr>
      <dsp:spPr>
        <a:xfrm>
          <a:off x="0" y="2122221"/>
          <a:ext cx="8229600"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1590" rIns="120904" bIns="21590" numCol="1" spcCol="1270" anchor="t" anchorCtr="0">
          <a:noAutofit/>
        </a:bodyPr>
        <a:lstStyle/>
        <a:p>
          <a:pPr marL="114300" lvl="1" indent="-114300" algn="l" defTabSz="577850">
            <a:lnSpc>
              <a:spcPct val="90000"/>
            </a:lnSpc>
            <a:spcBef>
              <a:spcPct val="0"/>
            </a:spcBef>
            <a:spcAft>
              <a:spcPct val="20000"/>
            </a:spcAft>
            <a:buChar char="•"/>
          </a:pPr>
          <a:endParaRPr lang="en-US" sz="1300" kern="1200"/>
        </a:p>
      </dsp:txBody>
      <dsp:txXfrm>
        <a:off x="0" y="2122221"/>
        <a:ext cx="8229600" cy="281520"/>
      </dsp:txXfrm>
    </dsp:sp>
    <dsp:sp modelId="{F2342E87-7EAE-2842-8B39-989C1CB53E33}">
      <dsp:nvSpPr>
        <dsp:cNvPr id="0" name=""/>
        <dsp:cNvSpPr/>
      </dsp:nvSpPr>
      <dsp:spPr>
        <a:xfrm>
          <a:off x="0" y="2403741"/>
          <a:ext cx="8229600" cy="6464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Smishing a</a:t>
          </a:r>
          <a:r>
            <a:rPr lang="en-GB" sz="1700" b="0" i="0" kern="1200"/>
            <a:t>ttacks exploit SMS/text messages, which can contain e-mail and website addresses that can lead  innocent user to malware site</a:t>
          </a:r>
          <a:endParaRPr lang="en-US" sz="1700" kern="1200"/>
        </a:p>
      </dsp:txBody>
      <dsp:txXfrm>
        <a:off x="31556" y="2435297"/>
        <a:ext cx="8166488" cy="583313"/>
      </dsp:txXfrm>
    </dsp:sp>
    <dsp:sp modelId="{121251BE-88C8-E841-A330-9BE1B0A73EFC}">
      <dsp:nvSpPr>
        <dsp:cNvPr id="0" name=""/>
        <dsp:cNvSpPr/>
      </dsp:nvSpPr>
      <dsp:spPr>
        <a:xfrm>
          <a:off x="0" y="3099126"/>
          <a:ext cx="8229600" cy="6464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SMS spoofing – luring user to a malicious website by sending a text from a legitimate organisation.</a:t>
          </a:r>
          <a:endParaRPr lang="en-US" sz="1700" kern="1200"/>
        </a:p>
      </dsp:txBody>
      <dsp:txXfrm>
        <a:off x="31556" y="3130682"/>
        <a:ext cx="8166488" cy="583313"/>
      </dsp:txXfrm>
    </dsp:sp>
    <dsp:sp modelId="{96BF973F-7DEB-0A41-B9AF-5C432BEC7A6A}">
      <dsp:nvSpPr>
        <dsp:cNvPr id="0" name=""/>
        <dsp:cNvSpPr/>
      </dsp:nvSpPr>
      <dsp:spPr>
        <a:xfrm>
          <a:off x="0" y="3794511"/>
          <a:ext cx="8229600" cy="6464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err="1"/>
            <a:t>Madware</a:t>
          </a:r>
          <a:r>
            <a:rPr lang="en-US" sz="1700" b="0" i="0" kern="1200"/>
            <a:t>  - innocent-looking apps that contain adware that launches pop-up ads</a:t>
          </a:r>
          <a:endParaRPr lang="en-US" sz="1700" kern="1200"/>
        </a:p>
      </dsp:txBody>
      <dsp:txXfrm>
        <a:off x="31556" y="3826067"/>
        <a:ext cx="8166488" cy="58331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44F8B9-AFF3-0940-A653-916F2B527E5A}">
      <dsp:nvSpPr>
        <dsp:cNvPr id="0" name=""/>
        <dsp:cNvSpPr/>
      </dsp:nvSpPr>
      <dsp:spPr>
        <a:xfrm>
          <a:off x="0" y="34187"/>
          <a:ext cx="8229600" cy="6844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D D o S attacks</a:t>
          </a:r>
          <a:endParaRPr lang="en-US" sz="1800" kern="1200"/>
        </a:p>
      </dsp:txBody>
      <dsp:txXfrm>
        <a:off x="33412" y="67599"/>
        <a:ext cx="8162776" cy="617626"/>
      </dsp:txXfrm>
    </dsp:sp>
    <dsp:sp modelId="{8CDF6005-3F02-FC43-B8B4-D2A8AA01B092}">
      <dsp:nvSpPr>
        <dsp:cNvPr id="0" name=""/>
        <dsp:cNvSpPr/>
      </dsp:nvSpPr>
      <dsp:spPr>
        <a:xfrm>
          <a:off x="0" y="770477"/>
          <a:ext cx="8229600" cy="6844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Infrastructure scanning, which assess the security level of the infrastructure.</a:t>
          </a:r>
          <a:endParaRPr lang="en-US" sz="1800" kern="1200"/>
        </a:p>
      </dsp:txBody>
      <dsp:txXfrm>
        <a:off x="33412" y="803889"/>
        <a:ext cx="8162776" cy="617626"/>
      </dsp:txXfrm>
    </dsp:sp>
    <dsp:sp modelId="{D028D0B1-972D-F749-BE99-7BDF5499DE14}">
      <dsp:nvSpPr>
        <dsp:cNvPr id="0" name=""/>
        <dsp:cNvSpPr/>
      </dsp:nvSpPr>
      <dsp:spPr>
        <a:xfrm>
          <a:off x="0" y="1506767"/>
          <a:ext cx="8229600" cy="6844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Lower-tech phishing attacks yield passwords and access</a:t>
          </a:r>
          <a:endParaRPr lang="en-US" sz="1800" kern="1200"/>
        </a:p>
      </dsp:txBody>
      <dsp:txXfrm>
        <a:off x="33412" y="1540179"/>
        <a:ext cx="8162776" cy="617626"/>
      </dsp:txXfrm>
    </dsp:sp>
    <dsp:sp modelId="{3AAFA3D1-8966-9842-83C1-D657656A9FEE}">
      <dsp:nvSpPr>
        <dsp:cNvPr id="0" name=""/>
        <dsp:cNvSpPr/>
      </dsp:nvSpPr>
      <dsp:spPr>
        <a:xfrm>
          <a:off x="0" y="2243057"/>
          <a:ext cx="8229600" cy="6844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Use of cloud storage to connect linked accounts</a:t>
          </a:r>
          <a:endParaRPr lang="en-US" sz="1800" kern="1200"/>
        </a:p>
      </dsp:txBody>
      <dsp:txXfrm>
        <a:off x="33412" y="2276469"/>
        <a:ext cx="8162776" cy="617626"/>
      </dsp:txXfrm>
    </dsp:sp>
    <dsp:sp modelId="{932D0ED0-39D0-FD4C-B2A2-309C59216984}">
      <dsp:nvSpPr>
        <dsp:cNvPr id="0" name=""/>
        <dsp:cNvSpPr/>
      </dsp:nvSpPr>
      <dsp:spPr>
        <a:xfrm>
          <a:off x="0" y="2979347"/>
          <a:ext cx="8229600" cy="6844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Lack of encryption and strong security procedures</a:t>
          </a:r>
          <a:endParaRPr lang="en-US" sz="1800" kern="1200"/>
        </a:p>
      </dsp:txBody>
      <dsp:txXfrm>
        <a:off x="33412" y="3012759"/>
        <a:ext cx="8162776" cy="617626"/>
      </dsp:txXfrm>
    </dsp:sp>
    <dsp:sp modelId="{AD2D179C-581F-9744-8A2A-A7F29DFFF8FD}">
      <dsp:nvSpPr>
        <dsp:cNvPr id="0" name=""/>
        <dsp:cNvSpPr/>
      </dsp:nvSpPr>
      <dsp:spPr>
        <a:xfrm>
          <a:off x="0" y="3715637"/>
          <a:ext cx="8229600" cy="6844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Most organisations are not taking the responsibility for the security of their data in the cloud, instead looking to their cloud providers to provide that security</a:t>
          </a:r>
          <a:endParaRPr lang="en-US" sz="1800" kern="1200"/>
        </a:p>
      </dsp:txBody>
      <dsp:txXfrm>
        <a:off x="33412" y="3749049"/>
        <a:ext cx="8162776" cy="61762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4F15B-5E6C-4FAF-963D-82B06D8C4392}">
      <dsp:nvSpPr>
        <dsp:cNvPr id="0" name=""/>
        <dsp:cNvSpPr/>
      </dsp:nvSpPr>
      <dsp:spPr>
        <a:xfrm>
          <a:off x="0" y="3535"/>
          <a:ext cx="8229600" cy="75314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F3B52D-0EB2-4335-A0C2-9B425C2776A6}">
      <dsp:nvSpPr>
        <dsp:cNvPr id="0" name=""/>
        <dsp:cNvSpPr/>
      </dsp:nvSpPr>
      <dsp:spPr>
        <a:xfrm>
          <a:off x="227827" y="172994"/>
          <a:ext cx="414231" cy="4142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1A203B-62E0-4FDC-869C-193222B177F2}">
      <dsp:nvSpPr>
        <dsp:cNvPr id="0" name=""/>
        <dsp:cNvSpPr/>
      </dsp:nvSpPr>
      <dsp:spPr>
        <a:xfrm>
          <a:off x="869886" y="3535"/>
          <a:ext cx="7359713" cy="753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08" tIns="79708" rIns="79708" bIns="79708" numCol="1" spcCol="1270" anchor="ctr" anchorCtr="0">
          <a:noAutofit/>
        </a:bodyPr>
        <a:lstStyle/>
        <a:p>
          <a:pPr marL="0" lvl="0" indent="0" algn="l" defTabSz="844550">
            <a:lnSpc>
              <a:spcPct val="90000"/>
            </a:lnSpc>
            <a:spcBef>
              <a:spcPct val="0"/>
            </a:spcBef>
            <a:spcAft>
              <a:spcPct val="35000"/>
            </a:spcAft>
            <a:buNone/>
          </a:pPr>
          <a:r>
            <a:rPr lang="en-US" sz="1900" b="0" i="0" kern="1200"/>
            <a:t>Challenging environment to protect</a:t>
          </a:r>
          <a:endParaRPr lang="en-US" sz="1900" kern="1200"/>
        </a:p>
      </dsp:txBody>
      <dsp:txXfrm>
        <a:off x="869886" y="3535"/>
        <a:ext cx="7359713" cy="753148"/>
      </dsp:txXfrm>
    </dsp:sp>
    <dsp:sp modelId="{8EF29317-B18A-4058-9671-9352E48346BD}">
      <dsp:nvSpPr>
        <dsp:cNvPr id="0" name=""/>
        <dsp:cNvSpPr/>
      </dsp:nvSpPr>
      <dsp:spPr>
        <a:xfrm>
          <a:off x="0" y="944971"/>
          <a:ext cx="8229600" cy="75314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B05904-85D6-41C8-BF11-682DCA53A2E1}">
      <dsp:nvSpPr>
        <dsp:cNvPr id="0" name=""/>
        <dsp:cNvSpPr/>
      </dsp:nvSpPr>
      <dsp:spPr>
        <a:xfrm>
          <a:off x="227827" y="1114429"/>
          <a:ext cx="414231" cy="4142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706D91-5ADF-445F-AFB0-C336BA2B0DD9}">
      <dsp:nvSpPr>
        <dsp:cNvPr id="0" name=""/>
        <dsp:cNvSpPr/>
      </dsp:nvSpPr>
      <dsp:spPr>
        <a:xfrm>
          <a:off x="869886" y="944971"/>
          <a:ext cx="7359713" cy="753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08" tIns="79708" rIns="79708" bIns="79708" numCol="1" spcCol="1270" anchor="ctr" anchorCtr="0">
          <a:noAutofit/>
        </a:bodyPr>
        <a:lstStyle/>
        <a:p>
          <a:pPr marL="0" lvl="0" indent="0" algn="l" defTabSz="844550">
            <a:lnSpc>
              <a:spcPct val="90000"/>
            </a:lnSpc>
            <a:spcBef>
              <a:spcPct val="0"/>
            </a:spcBef>
            <a:spcAft>
              <a:spcPct val="35000"/>
            </a:spcAft>
            <a:buNone/>
          </a:pPr>
          <a:r>
            <a:rPr lang="en-US" sz="1900" b="0" i="0" kern="1200"/>
            <a:t>Vast quantity of interconnected links</a:t>
          </a:r>
          <a:endParaRPr lang="en-US" sz="1900" kern="1200"/>
        </a:p>
      </dsp:txBody>
      <dsp:txXfrm>
        <a:off x="869886" y="944971"/>
        <a:ext cx="7359713" cy="753148"/>
      </dsp:txXfrm>
    </dsp:sp>
    <dsp:sp modelId="{1DF5B3D3-47FE-4E64-B86F-954B71934A38}">
      <dsp:nvSpPr>
        <dsp:cNvPr id="0" name=""/>
        <dsp:cNvSpPr/>
      </dsp:nvSpPr>
      <dsp:spPr>
        <a:xfrm>
          <a:off x="0" y="1886407"/>
          <a:ext cx="8229600" cy="75314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2E35C-0868-4D55-8FA4-92B7EA0CA4B0}">
      <dsp:nvSpPr>
        <dsp:cNvPr id="0" name=""/>
        <dsp:cNvSpPr/>
      </dsp:nvSpPr>
      <dsp:spPr>
        <a:xfrm>
          <a:off x="227827" y="2055865"/>
          <a:ext cx="414231" cy="4142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DB3DA5-A0EA-4B83-AF6E-CBDCE497AFBB}">
      <dsp:nvSpPr>
        <dsp:cNvPr id="0" name=""/>
        <dsp:cNvSpPr/>
      </dsp:nvSpPr>
      <dsp:spPr>
        <a:xfrm>
          <a:off x="869886" y="1886407"/>
          <a:ext cx="7359713" cy="753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08" tIns="79708" rIns="79708" bIns="79708" numCol="1" spcCol="1270" anchor="ctr" anchorCtr="0">
          <a:noAutofit/>
        </a:bodyPr>
        <a:lstStyle/>
        <a:p>
          <a:pPr marL="0" lvl="0" indent="0" algn="l" defTabSz="844550">
            <a:lnSpc>
              <a:spcPct val="90000"/>
            </a:lnSpc>
            <a:spcBef>
              <a:spcPct val="0"/>
            </a:spcBef>
            <a:spcAft>
              <a:spcPct val="35000"/>
            </a:spcAft>
            <a:buNone/>
          </a:pPr>
          <a:r>
            <a:rPr lang="en-US" sz="1900" b="0" i="0" kern="1200"/>
            <a:t>Near identical devices with long service lives</a:t>
          </a:r>
          <a:endParaRPr lang="en-US" sz="1900" kern="1200"/>
        </a:p>
      </dsp:txBody>
      <dsp:txXfrm>
        <a:off x="869886" y="1886407"/>
        <a:ext cx="7359713" cy="753148"/>
      </dsp:txXfrm>
    </dsp:sp>
    <dsp:sp modelId="{4C7F33D5-8C2C-4745-9FAE-482FDB8D2B76}">
      <dsp:nvSpPr>
        <dsp:cNvPr id="0" name=""/>
        <dsp:cNvSpPr/>
      </dsp:nvSpPr>
      <dsp:spPr>
        <a:xfrm>
          <a:off x="0" y="2827842"/>
          <a:ext cx="8229600" cy="75314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3EDB96-C81B-4F09-9120-6F8F5E8C9DC9}">
      <dsp:nvSpPr>
        <dsp:cNvPr id="0" name=""/>
        <dsp:cNvSpPr/>
      </dsp:nvSpPr>
      <dsp:spPr>
        <a:xfrm>
          <a:off x="227827" y="2997301"/>
          <a:ext cx="414231" cy="41423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9E023A-AB87-43F9-A795-2D0AAFDB2369}">
      <dsp:nvSpPr>
        <dsp:cNvPr id="0" name=""/>
        <dsp:cNvSpPr/>
      </dsp:nvSpPr>
      <dsp:spPr>
        <a:xfrm>
          <a:off x="869886" y="2827842"/>
          <a:ext cx="7359713" cy="753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08" tIns="79708" rIns="79708" bIns="79708" numCol="1" spcCol="1270" anchor="ctr" anchorCtr="0">
          <a:noAutofit/>
        </a:bodyPr>
        <a:lstStyle/>
        <a:p>
          <a:pPr marL="0" lvl="0" indent="0" algn="l" defTabSz="844550">
            <a:lnSpc>
              <a:spcPct val="90000"/>
            </a:lnSpc>
            <a:spcBef>
              <a:spcPct val="0"/>
            </a:spcBef>
            <a:spcAft>
              <a:spcPct val="35000"/>
            </a:spcAft>
            <a:buNone/>
          </a:pPr>
          <a:r>
            <a:rPr lang="en-US" sz="1900" b="0" i="0" kern="1200"/>
            <a:t>Many devices have no upgrade features</a:t>
          </a:r>
          <a:endParaRPr lang="en-US" sz="1900" kern="1200"/>
        </a:p>
      </dsp:txBody>
      <dsp:txXfrm>
        <a:off x="869886" y="2827842"/>
        <a:ext cx="7359713" cy="753148"/>
      </dsp:txXfrm>
    </dsp:sp>
    <dsp:sp modelId="{3D9FADE1-9812-4908-B269-12434CF26729}">
      <dsp:nvSpPr>
        <dsp:cNvPr id="0" name=""/>
        <dsp:cNvSpPr/>
      </dsp:nvSpPr>
      <dsp:spPr>
        <a:xfrm>
          <a:off x="0" y="3769278"/>
          <a:ext cx="8229600" cy="75314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C35EEB-B87B-4971-B441-47F5AD0C2888}">
      <dsp:nvSpPr>
        <dsp:cNvPr id="0" name=""/>
        <dsp:cNvSpPr/>
      </dsp:nvSpPr>
      <dsp:spPr>
        <a:xfrm>
          <a:off x="227827" y="3938736"/>
          <a:ext cx="414231" cy="41423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CAC7E-ED07-4B69-8CF0-521F62DDBFE7}">
      <dsp:nvSpPr>
        <dsp:cNvPr id="0" name=""/>
        <dsp:cNvSpPr/>
      </dsp:nvSpPr>
      <dsp:spPr>
        <a:xfrm>
          <a:off x="869886" y="3769278"/>
          <a:ext cx="7359713" cy="753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08" tIns="79708" rIns="79708" bIns="79708" numCol="1" spcCol="1270" anchor="ctr" anchorCtr="0">
          <a:noAutofit/>
        </a:bodyPr>
        <a:lstStyle/>
        <a:p>
          <a:pPr marL="0" lvl="0" indent="0" algn="l" defTabSz="844550">
            <a:lnSpc>
              <a:spcPct val="90000"/>
            </a:lnSpc>
            <a:spcBef>
              <a:spcPct val="0"/>
            </a:spcBef>
            <a:spcAft>
              <a:spcPct val="35000"/>
            </a:spcAft>
            <a:buNone/>
          </a:pPr>
          <a:r>
            <a:rPr lang="en-US" sz="1900" b="0" i="0" kern="1200"/>
            <a:t>Little visibility into workings, data, or security</a:t>
          </a:r>
          <a:endParaRPr lang="en-US" sz="1900" kern="1200"/>
        </a:p>
      </dsp:txBody>
      <dsp:txXfrm>
        <a:off x="869886" y="3769278"/>
        <a:ext cx="7359713" cy="7531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FB6F2-A0E4-E246-A81F-588956EF3CDA}">
      <dsp:nvSpPr>
        <dsp:cNvPr id="0" name=""/>
        <dsp:cNvSpPr/>
      </dsp:nvSpPr>
      <dsp:spPr>
        <a:xfrm>
          <a:off x="0" y="350481"/>
          <a:ext cx="8229600" cy="226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416560" rIns="638708" bIns="142240" numCol="1" spcCol="1270" anchor="t" anchorCtr="0">
          <a:noAutofit/>
        </a:bodyPr>
        <a:lstStyle/>
        <a:p>
          <a:pPr marL="228600" lvl="1" indent="-228600" algn="l" defTabSz="889000">
            <a:lnSpc>
              <a:spcPct val="90000"/>
            </a:lnSpc>
            <a:spcBef>
              <a:spcPct val="0"/>
            </a:spcBef>
            <a:spcAft>
              <a:spcPct val="15000"/>
            </a:spcAft>
            <a:buChar char="•"/>
          </a:pPr>
          <a:r>
            <a:rPr lang="en-US" sz="2000" b="0" i="0" kern="1200"/>
            <a:t>New technologies must be used</a:t>
          </a:r>
          <a:endParaRPr lang="en-US" sz="2000" kern="1200"/>
        </a:p>
        <a:p>
          <a:pPr marL="228600" lvl="1" indent="-228600" algn="l" defTabSz="889000">
            <a:lnSpc>
              <a:spcPct val="90000"/>
            </a:lnSpc>
            <a:spcBef>
              <a:spcPct val="0"/>
            </a:spcBef>
            <a:spcAft>
              <a:spcPct val="15000"/>
            </a:spcAft>
            <a:buChar char="•"/>
          </a:pPr>
          <a:r>
            <a:rPr lang="en-US" sz="2000" b="0" i="0" kern="1200"/>
            <a:t>Organizational policies and procedures are required to ensure the technologies are not subverted.</a:t>
          </a:r>
          <a:endParaRPr lang="en-US" sz="2000" kern="1200"/>
        </a:p>
        <a:p>
          <a:pPr marL="228600" lvl="1" indent="-228600" algn="l" defTabSz="889000">
            <a:lnSpc>
              <a:spcPct val="90000"/>
            </a:lnSpc>
            <a:spcBef>
              <a:spcPct val="0"/>
            </a:spcBef>
            <a:spcAft>
              <a:spcPct val="15000"/>
            </a:spcAft>
            <a:buChar char="•"/>
          </a:pPr>
          <a:r>
            <a:rPr lang="en-US" sz="2000" b="0" i="0" kern="1200"/>
            <a:t>Industry standards and government laws are required to enforce payment mechanisms, as well as to investigate and prosecute violators of laws.</a:t>
          </a:r>
          <a:endParaRPr lang="en-US" sz="2000" kern="1200"/>
        </a:p>
      </dsp:txBody>
      <dsp:txXfrm>
        <a:off x="0" y="350481"/>
        <a:ext cx="8229600" cy="2268000"/>
      </dsp:txXfrm>
    </dsp:sp>
    <dsp:sp modelId="{D9D190D2-8992-CB4A-B877-53A4A908281D}">
      <dsp:nvSpPr>
        <dsp:cNvPr id="0" name=""/>
        <dsp:cNvSpPr/>
      </dsp:nvSpPr>
      <dsp:spPr>
        <a:xfrm>
          <a:off x="411480" y="55281"/>
          <a:ext cx="5760720" cy="5904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89000">
            <a:lnSpc>
              <a:spcPct val="90000"/>
            </a:lnSpc>
            <a:spcBef>
              <a:spcPct val="0"/>
            </a:spcBef>
            <a:spcAft>
              <a:spcPct val="35000"/>
            </a:spcAft>
            <a:buNone/>
          </a:pPr>
          <a:r>
            <a:rPr lang="en-US" sz="2000" b="0" i="0" kern="1200"/>
            <a:t>To achieve highest degree of security</a:t>
          </a:r>
          <a:endParaRPr lang="en-US" sz="2000" kern="1200"/>
        </a:p>
      </dsp:txBody>
      <dsp:txXfrm>
        <a:off x="440301" y="84102"/>
        <a:ext cx="5703078" cy="532758"/>
      </dsp:txXfrm>
    </dsp:sp>
    <dsp:sp modelId="{FC83EC5C-A121-F547-81BE-D6EAE3A11348}">
      <dsp:nvSpPr>
        <dsp:cNvPr id="0" name=""/>
        <dsp:cNvSpPr/>
      </dsp:nvSpPr>
      <dsp:spPr>
        <a:xfrm>
          <a:off x="0" y="3021681"/>
          <a:ext cx="8229600" cy="1449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416560" rIns="638708" bIns="142240" numCol="1" spcCol="1270" anchor="t" anchorCtr="0">
          <a:noAutofit/>
        </a:bodyPr>
        <a:lstStyle/>
        <a:p>
          <a:pPr marL="228600" lvl="1" indent="-228600" algn="l" defTabSz="889000">
            <a:lnSpc>
              <a:spcPct val="90000"/>
            </a:lnSpc>
            <a:spcBef>
              <a:spcPct val="0"/>
            </a:spcBef>
            <a:spcAft>
              <a:spcPct val="15000"/>
            </a:spcAft>
            <a:buChar char="•"/>
          </a:pPr>
          <a:r>
            <a:rPr lang="en-US" sz="2000" b="0" i="0" kern="1200"/>
            <a:t>Time value of information as there is to money</a:t>
          </a:r>
          <a:endParaRPr lang="en-US" sz="2000" kern="1200"/>
        </a:p>
        <a:p>
          <a:pPr marL="228600" lvl="1" indent="-228600" algn="l" defTabSz="889000">
            <a:lnSpc>
              <a:spcPct val="90000"/>
            </a:lnSpc>
            <a:spcBef>
              <a:spcPct val="0"/>
            </a:spcBef>
            <a:spcAft>
              <a:spcPct val="15000"/>
            </a:spcAft>
            <a:buChar char="•"/>
          </a:pPr>
          <a:r>
            <a:rPr lang="en-US" sz="2000" b="0" i="0" kern="1200"/>
            <a:t>Cost of security versus potential loss</a:t>
          </a:r>
          <a:endParaRPr lang="en-US" sz="2000" kern="1200"/>
        </a:p>
        <a:p>
          <a:pPr marL="228600" lvl="1" indent="-228600" algn="l" defTabSz="889000">
            <a:lnSpc>
              <a:spcPct val="90000"/>
            </a:lnSpc>
            <a:spcBef>
              <a:spcPct val="0"/>
            </a:spcBef>
            <a:spcAft>
              <a:spcPct val="15000"/>
            </a:spcAft>
            <a:buChar char="•"/>
          </a:pPr>
          <a:r>
            <a:rPr lang="en-US" sz="2000" b="0" i="0" kern="1200"/>
            <a:t>Security often breaks at weakest link</a:t>
          </a:r>
          <a:endParaRPr lang="en-US" sz="2000" kern="1200"/>
        </a:p>
      </dsp:txBody>
      <dsp:txXfrm>
        <a:off x="0" y="3021681"/>
        <a:ext cx="8229600" cy="1449000"/>
      </dsp:txXfrm>
    </dsp:sp>
    <dsp:sp modelId="{089C3A97-E867-494A-ADE5-FCCD660D903E}">
      <dsp:nvSpPr>
        <dsp:cNvPr id="0" name=""/>
        <dsp:cNvSpPr/>
      </dsp:nvSpPr>
      <dsp:spPr>
        <a:xfrm>
          <a:off x="411480" y="2726481"/>
          <a:ext cx="5760720" cy="5904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89000">
            <a:lnSpc>
              <a:spcPct val="90000"/>
            </a:lnSpc>
            <a:spcBef>
              <a:spcPct val="0"/>
            </a:spcBef>
            <a:spcAft>
              <a:spcPct val="35000"/>
            </a:spcAft>
            <a:buNone/>
          </a:pPr>
          <a:r>
            <a:rPr lang="en-US" sz="2000" b="0" i="0" kern="1200"/>
            <a:t>Other factors</a:t>
          </a:r>
          <a:endParaRPr lang="en-US" sz="2000" kern="1200"/>
        </a:p>
      </dsp:txBody>
      <dsp:txXfrm>
        <a:off x="440301" y="2755302"/>
        <a:ext cx="5703078" cy="5327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AF297D-7A00-F74E-87DC-BB08EEE7F2D9}">
      <dsp:nvSpPr>
        <dsp:cNvPr id="0" name=""/>
        <dsp:cNvSpPr/>
      </dsp:nvSpPr>
      <dsp:spPr>
        <a:xfrm>
          <a:off x="0" y="467481"/>
          <a:ext cx="8229600" cy="18963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583184" rIns="638708" bIns="199136" numCol="1" spcCol="1270" anchor="t" anchorCtr="0">
          <a:noAutofit/>
        </a:bodyPr>
        <a:lstStyle/>
        <a:p>
          <a:pPr marL="285750" lvl="1" indent="-285750" algn="l" defTabSz="1244600">
            <a:lnSpc>
              <a:spcPct val="90000"/>
            </a:lnSpc>
            <a:spcBef>
              <a:spcPct val="0"/>
            </a:spcBef>
            <a:spcAft>
              <a:spcPct val="15000"/>
            </a:spcAft>
            <a:buChar char="•"/>
          </a:pPr>
          <a:r>
            <a:rPr lang="en-US" sz="2800" b="0" i="0" kern="1200"/>
            <a:t>The more security measures added, the more difficult a site is to use, and the slower it becomes</a:t>
          </a:r>
          <a:endParaRPr lang="en-US" sz="2800" kern="1200"/>
        </a:p>
      </dsp:txBody>
      <dsp:txXfrm>
        <a:off x="0" y="467481"/>
        <a:ext cx="8229600" cy="1896300"/>
      </dsp:txXfrm>
    </dsp:sp>
    <dsp:sp modelId="{FB32C2F5-5A0C-1546-BBCC-E89716099784}">
      <dsp:nvSpPr>
        <dsp:cNvPr id="0" name=""/>
        <dsp:cNvSpPr/>
      </dsp:nvSpPr>
      <dsp:spPr>
        <a:xfrm>
          <a:off x="411480" y="54201"/>
          <a:ext cx="5760720" cy="8265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244600">
            <a:lnSpc>
              <a:spcPct val="90000"/>
            </a:lnSpc>
            <a:spcBef>
              <a:spcPct val="0"/>
            </a:spcBef>
            <a:spcAft>
              <a:spcPct val="35000"/>
            </a:spcAft>
            <a:buNone/>
          </a:pPr>
          <a:r>
            <a:rPr lang="en-US" sz="2800" b="0" i="0" kern="1200"/>
            <a:t>Ease of use</a:t>
          </a:r>
          <a:endParaRPr lang="en-US" sz="2800" kern="1200"/>
        </a:p>
      </dsp:txBody>
      <dsp:txXfrm>
        <a:off x="451829" y="94550"/>
        <a:ext cx="5680022" cy="745862"/>
      </dsp:txXfrm>
    </dsp:sp>
    <dsp:sp modelId="{8C9A377C-11B1-B44E-8680-AFF43A625DEC}">
      <dsp:nvSpPr>
        <dsp:cNvPr id="0" name=""/>
        <dsp:cNvSpPr/>
      </dsp:nvSpPr>
      <dsp:spPr>
        <a:xfrm>
          <a:off x="0" y="2928261"/>
          <a:ext cx="8229600" cy="15435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583184" rIns="638708" bIns="199136" numCol="1" spcCol="1270" anchor="t" anchorCtr="0">
          <a:noAutofit/>
        </a:bodyPr>
        <a:lstStyle/>
        <a:p>
          <a:pPr marL="285750" lvl="1" indent="-285750" algn="l" defTabSz="1244600">
            <a:lnSpc>
              <a:spcPct val="90000"/>
            </a:lnSpc>
            <a:spcBef>
              <a:spcPct val="0"/>
            </a:spcBef>
            <a:spcAft>
              <a:spcPct val="15000"/>
            </a:spcAft>
            <a:buChar char="•"/>
          </a:pPr>
          <a:r>
            <a:rPr lang="en-US" sz="2800" b="0" i="0" kern="1200"/>
            <a:t>Use of technology by criminals to plan crimes or threaten nation-state</a:t>
          </a:r>
          <a:endParaRPr lang="en-US" sz="2800" kern="1200"/>
        </a:p>
      </dsp:txBody>
      <dsp:txXfrm>
        <a:off x="0" y="2928261"/>
        <a:ext cx="8229600" cy="1543500"/>
      </dsp:txXfrm>
    </dsp:sp>
    <dsp:sp modelId="{0757278B-8871-734C-8BFA-36C2DF3D90F2}">
      <dsp:nvSpPr>
        <dsp:cNvPr id="0" name=""/>
        <dsp:cNvSpPr/>
      </dsp:nvSpPr>
      <dsp:spPr>
        <a:xfrm>
          <a:off x="411480" y="2514981"/>
          <a:ext cx="5760720" cy="8265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244600">
            <a:lnSpc>
              <a:spcPct val="90000"/>
            </a:lnSpc>
            <a:spcBef>
              <a:spcPct val="0"/>
            </a:spcBef>
            <a:spcAft>
              <a:spcPct val="35000"/>
            </a:spcAft>
            <a:buNone/>
          </a:pPr>
          <a:r>
            <a:rPr lang="en-US" sz="2800" b="0" i="0" kern="1200"/>
            <a:t>Public safety and criminal uses of the Internet</a:t>
          </a:r>
          <a:endParaRPr lang="en-US" sz="2800" kern="1200"/>
        </a:p>
      </dsp:txBody>
      <dsp:txXfrm>
        <a:off x="451829" y="2555330"/>
        <a:ext cx="5680022" cy="7458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A2A289-E809-3641-96F7-EC3B172B5877}">
      <dsp:nvSpPr>
        <dsp:cNvPr id="0" name=""/>
        <dsp:cNvSpPr/>
      </dsp:nvSpPr>
      <dsp:spPr>
        <a:xfrm>
          <a:off x="0" y="129542"/>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Exploits</a:t>
          </a:r>
          <a:r>
            <a:rPr lang="en-US" sz="1100" b="0" i="0" kern="1200"/>
            <a:t> – software vulnerability in OS</a:t>
          </a:r>
          <a:endParaRPr lang="en-US" sz="1100" kern="1200"/>
        </a:p>
      </dsp:txBody>
      <dsp:txXfrm>
        <a:off x="20419" y="149961"/>
        <a:ext cx="8188762" cy="377437"/>
      </dsp:txXfrm>
    </dsp:sp>
    <dsp:sp modelId="{016FA0DC-B83C-E943-B675-D5833C15B542}">
      <dsp:nvSpPr>
        <dsp:cNvPr id="0" name=""/>
        <dsp:cNvSpPr/>
      </dsp:nvSpPr>
      <dsp:spPr>
        <a:xfrm>
          <a:off x="0" y="579497"/>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Exploit kits </a:t>
          </a:r>
          <a:r>
            <a:rPr lang="en-US" sz="1100" b="0" i="0" kern="1200"/>
            <a:t>– collection of exploits bundled together and rented or sold as a commercial product</a:t>
          </a:r>
          <a:endParaRPr lang="en-US" sz="1100" kern="1200"/>
        </a:p>
      </dsp:txBody>
      <dsp:txXfrm>
        <a:off x="20419" y="599916"/>
        <a:ext cx="8188762" cy="377437"/>
      </dsp:txXfrm>
    </dsp:sp>
    <dsp:sp modelId="{A5CF6B02-DB38-0B44-AA1C-63CDFD851567}">
      <dsp:nvSpPr>
        <dsp:cNvPr id="0" name=""/>
        <dsp:cNvSpPr/>
      </dsp:nvSpPr>
      <dsp:spPr>
        <a:xfrm>
          <a:off x="0" y="1029452"/>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err="1"/>
            <a:t>Malvertising</a:t>
          </a:r>
          <a:r>
            <a:rPr lang="en-US" sz="1100" b="0" i="0" kern="1200"/>
            <a:t> – Online advertising that contains malicious code</a:t>
          </a:r>
          <a:endParaRPr lang="en-US" sz="1100" kern="1200"/>
        </a:p>
      </dsp:txBody>
      <dsp:txXfrm>
        <a:off x="20419" y="1049871"/>
        <a:ext cx="8188762" cy="377437"/>
      </dsp:txXfrm>
    </dsp:sp>
    <dsp:sp modelId="{D17CF9CC-7D48-6D4B-94F4-84454D2A5EBF}">
      <dsp:nvSpPr>
        <dsp:cNvPr id="0" name=""/>
        <dsp:cNvSpPr/>
      </dsp:nvSpPr>
      <dsp:spPr>
        <a:xfrm>
          <a:off x="0" y="1479407"/>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Drive-by downloads </a:t>
          </a:r>
          <a:r>
            <a:rPr lang="en-US" sz="1100" b="0" i="0" kern="1200"/>
            <a:t>– malware that comes with a download file that a user requests</a:t>
          </a:r>
          <a:endParaRPr lang="en-US" sz="1100" kern="1200"/>
        </a:p>
      </dsp:txBody>
      <dsp:txXfrm>
        <a:off x="20419" y="1499826"/>
        <a:ext cx="8188762" cy="377437"/>
      </dsp:txXfrm>
    </dsp:sp>
    <dsp:sp modelId="{DC23CE18-25C5-A344-8C95-B71556DAB74E}">
      <dsp:nvSpPr>
        <dsp:cNvPr id="0" name=""/>
        <dsp:cNvSpPr/>
      </dsp:nvSpPr>
      <dsp:spPr>
        <a:xfrm>
          <a:off x="0" y="1929362"/>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Viruses</a:t>
          </a:r>
          <a:r>
            <a:rPr lang="en-US" sz="1100" b="0" i="0" kern="1200"/>
            <a:t> – spreads from file to file via a host</a:t>
          </a:r>
          <a:endParaRPr lang="en-US" sz="1100" kern="1200"/>
        </a:p>
      </dsp:txBody>
      <dsp:txXfrm>
        <a:off x="20419" y="1949781"/>
        <a:ext cx="8188762" cy="377437"/>
      </dsp:txXfrm>
    </dsp:sp>
    <dsp:sp modelId="{9A1BCCD8-45F4-3948-848F-FA7458371416}">
      <dsp:nvSpPr>
        <dsp:cNvPr id="0" name=""/>
        <dsp:cNvSpPr/>
      </dsp:nvSpPr>
      <dsp:spPr>
        <a:xfrm>
          <a:off x="0" y="2379317"/>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Worms</a:t>
          </a:r>
          <a:r>
            <a:rPr lang="en-US" sz="1100" b="0" i="0" kern="1200"/>
            <a:t> – spreads from computer to computer without any human activation</a:t>
          </a:r>
          <a:endParaRPr lang="en-US" sz="1100" kern="1200"/>
        </a:p>
      </dsp:txBody>
      <dsp:txXfrm>
        <a:off x="20419" y="2399736"/>
        <a:ext cx="8188762" cy="377437"/>
      </dsp:txXfrm>
    </dsp:sp>
    <dsp:sp modelId="{11C13030-20A6-7F45-90D6-971CEF455F65}">
      <dsp:nvSpPr>
        <dsp:cNvPr id="0" name=""/>
        <dsp:cNvSpPr/>
      </dsp:nvSpPr>
      <dsp:spPr>
        <a:xfrm>
          <a:off x="0" y="2829272"/>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Ransomware – </a:t>
          </a:r>
          <a:r>
            <a:rPr lang="en-US" sz="1100" b="0" i="0" kern="1200"/>
            <a:t>prevents from accessing computer or files and demand that you pay a fine</a:t>
          </a:r>
          <a:endParaRPr lang="en-US" sz="1100" kern="1200"/>
        </a:p>
      </dsp:txBody>
      <dsp:txXfrm>
        <a:off x="20419" y="2849691"/>
        <a:ext cx="8188762" cy="377437"/>
      </dsp:txXfrm>
    </dsp:sp>
    <dsp:sp modelId="{E9C9F992-AF87-B641-92F9-9BDC8DD1BC3A}">
      <dsp:nvSpPr>
        <dsp:cNvPr id="0" name=""/>
        <dsp:cNvSpPr/>
      </dsp:nvSpPr>
      <dsp:spPr>
        <a:xfrm>
          <a:off x="0" y="3279227"/>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Trojan horses </a:t>
          </a:r>
          <a:r>
            <a:rPr lang="en-US" sz="1100" b="0" i="0" kern="1200"/>
            <a:t>– appears to be benign but does something other than expected.</a:t>
          </a:r>
          <a:endParaRPr lang="en-US" sz="1100" kern="1200"/>
        </a:p>
      </dsp:txBody>
      <dsp:txXfrm>
        <a:off x="20419" y="3299646"/>
        <a:ext cx="8188762" cy="377437"/>
      </dsp:txXfrm>
    </dsp:sp>
    <dsp:sp modelId="{17A8AF97-54B1-964E-8139-9C832D615E00}">
      <dsp:nvSpPr>
        <dsp:cNvPr id="0" name=""/>
        <dsp:cNvSpPr/>
      </dsp:nvSpPr>
      <dsp:spPr>
        <a:xfrm>
          <a:off x="0" y="3729182"/>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Backdoors – </a:t>
          </a:r>
          <a:r>
            <a:rPr lang="en-US" sz="1100" b="0" i="0" kern="1200"/>
            <a:t>feature of viruses, worms and Trojans that allow an attacker to remotely access a compromised computer</a:t>
          </a:r>
          <a:endParaRPr lang="en-US" sz="1100" kern="1200"/>
        </a:p>
      </dsp:txBody>
      <dsp:txXfrm>
        <a:off x="20419" y="3749601"/>
        <a:ext cx="8188762" cy="377437"/>
      </dsp:txXfrm>
    </dsp:sp>
    <dsp:sp modelId="{DE9971BE-66B6-144B-B5C9-B2FB12E450E2}">
      <dsp:nvSpPr>
        <dsp:cNvPr id="0" name=""/>
        <dsp:cNvSpPr/>
      </dsp:nvSpPr>
      <dsp:spPr>
        <a:xfrm>
          <a:off x="0" y="4179137"/>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Bots</a:t>
          </a:r>
          <a:r>
            <a:rPr lang="en-US" sz="1100" b="0" i="0" kern="1200"/>
            <a:t> – type of malicious code that can be covertly installed on a computer when connected to the Internet. Then the bot responds to extyernal commands sent by the attacker, </a:t>
          </a:r>
          <a:endParaRPr lang="en-US" sz="1100" kern="1200"/>
        </a:p>
      </dsp:txBody>
      <dsp:txXfrm>
        <a:off x="20419" y="4199556"/>
        <a:ext cx="8188762" cy="377437"/>
      </dsp:txXfrm>
    </dsp:sp>
    <dsp:sp modelId="{56CE8985-ABE5-8645-94A0-9E31C9E83165}">
      <dsp:nvSpPr>
        <dsp:cNvPr id="0" name=""/>
        <dsp:cNvSpPr/>
      </dsp:nvSpPr>
      <dsp:spPr>
        <a:xfrm>
          <a:off x="0" y="4629092"/>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Botnets – </a:t>
          </a:r>
          <a:r>
            <a:rPr lang="en-US" sz="1100" b="0" i="0" kern="1200"/>
            <a:t>collection/network of captured bot computers.</a:t>
          </a:r>
          <a:endParaRPr lang="en-US" sz="1100" kern="1200"/>
        </a:p>
      </dsp:txBody>
      <dsp:txXfrm>
        <a:off x="20419" y="4649511"/>
        <a:ext cx="8188762" cy="37743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E5E58B-C631-BB4B-ABFD-9AB5AA285A97}">
      <dsp:nvSpPr>
        <dsp:cNvPr id="0" name=""/>
        <dsp:cNvSpPr/>
      </dsp:nvSpPr>
      <dsp:spPr>
        <a:xfrm>
          <a:off x="0" y="460007"/>
          <a:ext cx="8229600" cy="772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 addition to malicious code, the e-commerce security environment is further challenged by PUPs, also known as PU Applications, such as: </a:t>
          </a:r>
        </a:p>
      </dsp:txBody>
      <dsp:txXfrm>
        <a:off x="37696" y="497703"/>
        <a:ext cx="8154208" cy="696808"/>
      </dsp:txXfrm>
    </dsp:sp>
    <dsp:sp modelId="{057A35B3-F560-3041-B46D-9C24C06CDF1D}">
      <dsp:nvSpPr>
        <dsp:cNvPr id="0" name=""/>
        <dsp:cNvSpPr/>
      </dsp:nvSpPr>
      <dsp:spPr>
        <a:xfrm>
          <a:off x="0" y="1289807"/>
          <a:ext cx="8229600" cy="772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Browser parasites</a:t>
          </a:r>
        </a:p>
      </dsp:txBody>
      <dsp:txXfrm>
        <a:off x="37696" y="1327503"/>
        <a:ext cx="8154208" cy="696808"/>
      </dsp:txXfrm>
    </dsp:sp>
    <dsp:sp modelId="{2928A0E8-44FD-CD44-B824-67469C0535FA}">
      <dsp:nvSpPr>
        <dsp:cNvPr id="0" name=""/>
        <dsp:cNvSpPr/>
      </dsp:nvSpPr>
      <dsp:spPr>
        <a:xfrm>
          <a:off x="0" y="2062007"/>
          <a:ext cx="822960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Monitor and change user’s browser settings</a:t>
          </a:r>
        </a:p>
      </dsp:txBody>
      <dsp:txXfrm>
        <a:off x="0" y="2062007"/>
        <a:ext cx="8229600" cy="331200"/>
      </dsp:txXfrm>
    </dsp:sp>
    <dsp:sp modelId="{E5DB5F86-54F0-3D4E-87E1-34010633EA73}">
      <dsp:nvSpPr>
        <dsp:cNvPr id="0" name=""/>
        <dsp:cNvSpPr/>
      </dsp:nvSpPr>
      <dsp:spPr>
        <a:xfrm>
          <a:off x="0" y="2393207"/>
          <a:ext cx="8229600" cy="772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Adware</a:t>
          </a:r>
        </a:p>
      </dsp:txBody>
      <dsp:txXfrm>
        <a:off x="37696" y="2430903"/>
        <a:ext cx="8154208" cy="696808"/>
      </dsp:txXfrm>
    </dsp:sp>
    <dsp:sp modelId="{31907739-4E83-B847-9E54-AAC128C38879}">
      <dsp:nvSpPr>
        <dsp:cNvPr id="0" name=""/>
        <dsp:cNvSpPr/>
      </dsp:nvSpPr>
      <dsp:spPr>
        <a:xfrm>
          <a:off x="0" y="3165407"/>
          <a:ext cx="822960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Used to call pop-up ads</a:t>
          </a:r>
        </a:p>
      </dsp:txBody>
      <dsp:txXfrm>
        <a:off x="0" y="3165407"/>
        <a:ext cx="8229600" cy="331200"/>
      </dsp:txXfrm>
    </dsp:sp>
    <dsp:sp modelId="{BE6C1164-E0C1-964C-8C57-CBF4A2C172B7}">
      <dsp:nvSpPr>
        <dsp:cNvPr id="0" name=""/>
        <dsp:cNvSpPr/>
      </dsp:nvSpPr>
      <dsp:spPr>
        <a:xfrm>
          <a:off x="0" y="3496607"/>
          <a:ext cx="8229600" cy="772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Spyware</a:t>
          </a:r>
        </a:p>
      </dsp:txBody>
      <dsp:txXfrm>
        <a:off x="37696" y="3534303"/>
        <a:ext cx="8154208" cy="696808"/>
      </dsp:txXfrm>
    </dsp:sp>
    <dsp:sp modelId="{7DC476DE-3EAF-7446-B3FD-8FC8F81365E0}">
      <dsp:nvSpPr>
        <dsp:cNvPr id="0" name=""/>
        <dsp:cNvSpPr/>
      </dsp:nvSpPr>
      <dsp:spPr>
        <a:xfrm>
          <a:off x="0" y="4268807"/>
          <a:ext cx="822960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Tracks users keystrokes, e-mails, I M s, etc.</a:t>
          </a:r>
        </a:p>
      </dsp:txBody>
      <dsp:txXfrm>
        <a:off x="0" y="4268807"/>
        <a:ext cx="8229600" cy="3312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B14BC-902F-9847-B31E-0B82F673BB29}">
      <dsp:nvSpPr>
        <dsp:cNvPr id="0" name=""/>
        <dsp:cNvSpPr/>
      </dsp:nvSpPr>
      <dsp:spPr>
        <a:xfrm>
          <a:off x="0" y="256542"/>
          <a:ext cx="8229600" cy="697085"/>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Any deceptive, online attempt by a third party to obtain confidential information for financial gain</a:t>
          </a:r>
          <a:endParaRPr lang="en-US" sz="1800" kern="1200"/>
        </a:p>
      </dsp:txBody>
      <dsp:txXfrm>
        <a:off x="34029" y="290571"/>
        <a:ext cx="8161542" cy="629027"/>
      </dsp:txXfrm>
    </dsp:sp>
    <dsp:sp modelId="{F4409E44-7D94-3249-943A-56B1C313E0F3}">
      <dsp:nvSpPr>
        <dsp:cNvPr id="0" name=""/>
        <dsp:cNvSpPr/>
      </dsp:nvSpPr>
      <dsp:spPr>
        <a:xfrm>
          <a:off x="0" y="1037148"/>
          <a:ext cx="8229600" cy="612145"/>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Tactics</a:t>
          </a:r>
          <a:endParaRPr lang="en-US" sz="1800" kern="1200"/>
        </a:p>
      </dsp:txBody>
      <dsp:txXfrm>
        <a:off x="29882" y="1067030"/>
        <a:ext cx="8169836" cy="552381"/>
      </dsp:txXfrm>
    </dsp:sp>
    <dsp:sp modelId="{927F787F-AC3D-A443-A426-86A053F1C274}">
      <dsp:nvSpPr>
        <dsp:cNvPr id="0" name=""/>
        <dsp:cNvSpPr/>
      </dsp:nvSpPr>
      <dsp:spPr>
        <a:xfrm>
          <a:off x="0" y="1649293"/>
          <a:ext cx="8229600" cy="204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0" i="0" kern="1200"/>
            <a:t>Social engineering</a:t>
          </a:r>
          <a:endParaRPr lang="en-US" sz="2000" kern="1200"/>
        </a:p>
        <a:p>
          <a:pPr marL="228600" lvl="1" indent="-228600" algn="l" defTabSz="889000">
            <a:lnSpc>
              <a:spcPct val="90000"/>
            </a:lnSpc>
            <a:spcBef>
              <a:spcPct val="0"/>
            </a:spcBef>
            <a:spcAft>
              <a:spcPct val="20000"/>
            </a:spcAft>
            <a:buChar char="•"/>
          </a:pPr>
          <a:r>
            <a:rPr lang="en-US" sz="2000" b="0" i="0" kern="1200"/>
            <a:t>E-mail scams and BEC phishing – variation of Nigerian letter scams in which an attacker poses as a high-level employee of a company and requests that another employee transfer funds to a fraudulent account</a:t>
          </a:r>
          <a:endParaRPr lang="en-US" sz="2000" kern="1200"/>
        </a:p>
        <a:p>
          <a:pPr marL="228600" lvl="1" indent="-228600" algn="l" defTabSz="889000">
            <a:lnSpc>
              <a:spcPct val="90000"/>
            </a:lnSpc>
            <a:spcBef>
              <a:spcPct val="0"/>
            </a:spcBef>
            <a:spcAft>
              <a:spcPct val="20000"/>
            </a:spcAft>
            <a:buChar char="•"/>
          </a:pPr>
          <a:r>
            <a:rPr lang="en-US" sz="2000" b="0" i="0" kern="1200"/>
            <a:t>Spear phishing – pretending to be eBay, PayPal or Citi Bank writing to you for account verification</a:t>
          </a:r>
          <a:endParaRPr lang="en-US" sz="2000" kern="1200"/>
        </a:p>
      </dsp:txBody>
      <dsp:txXfrm>
        <a:off x="0" y="1649293"/>
        <a:ext cx="8229600" cy="2041019"/>
      </dsp:txXfrm>
    </dsp:sp>
    <dsp:sp modelId="{A2A2C13B-4F93-374F-8A62-7841E913CAFB}">
      <dsp:nvSpPr>
        <dsp:cNvPr id="0" name=""/>
        <dsp:cNvSpPr/>
      </dsp:nvSpPr>
      <dsp:spPr>
        <a:xfrm>
          <a:off x="0" y="3901334"/>
          <a:ext cx="8229600" cy="904261"/>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Used for identity fraud and theft</a:t>
          </a:r>
          <a:endParaRPr lang="en-US" sz="1800" kern="1200"/>
        </a:p>
      </dsp:txBody>
      <dsp:txXfrm>
        <a:off x="44142" y="3945476"/>
        <a:ext cx="8141316" cy="81597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197C42-C9E0-4045-99A9-1A9473C8302A}">
      <dsp:nvSpPr>
        <dsp:cNvPr id="0" name=""/>
        <dsp:cNvSpPr/>
      </dsp:nvSpPr>
      <dsp:spPr>
        <a:xfrm>
          <a:off x="0" y="375523"/>
          <a:ext cx="8229600" cy="25987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a:lnSpc>
              <a:spcPct val="90000"/>
            </a:lnSpc>
            <a:spcBef>
              <a:spcPct val="0"/>
            </a:spcBef>
            <a:spcAft>
              <a:spcPct val="15000"/>
            </a:spcAft>
            <a:buChar char="•"/>
          </a:pPr>
          <a:r>
            <a:rPr lang="en-US" sz="1500" b="0" i="0" kern="1200"/>
            <a:t>Hacker – an individual who indents to gain unauthorised access to a computer system.</a:t>
          </a:r>
          <a:endParaRPr lang="en-US" sz="1500" kern="1200"/>
        </a:p>
        <a:p>
          <a:pPr marL="114300" lvl="1" indent="-114300" algn="l" defTabSz="666750">
            <a:lnSpc>
              <a:spcPct val="90000"/>
            </a:lnSpc>
            <a:spcBef>
              <a:spcPct val="0"/>
            </a:spcBef>
            <a:spcAft>
              <a:spcPct val="15000"/>
            </a:spcAft>
            <a:buChar char="•"/>
          </a:pPr>
          <a:r>
            <a:rPr lang="en-US" sz="1500" b="0" i="0" kern="1200"/>
            <a:t>Cracker – hacker with criminal intent </a:t>
          </a:r>
          <a:endParaRPr lang="en-US" sz="1500" kern="1200"/>
        </a:p>
        <a:p>
          <a:pPr marL="114300" lvl="1" indent="-114300" algn="l" defTabSz="666750">
            <a:lnSpc>
              <a:spcPct val="90000"/>
            </a:lnSpc>
            <a:spcBef>
              <a:spcPct val="0"/>
            </a:spcBef>
            <a:spcAft>
              <a:spcPct val="15000"/>
            </a:spcAft>
            <a:buChar char="•"/>
          </a:pPr>
          <a:r>
            <a:rPr lang="en-US" sz="1500" b="0" i="0" kern="1200"/>
            <a:t>White hats – to fix flaws </a:t>
          </a:r>
          <a:endParaRPr lang="en-US" sz="1500" kern="1200"/>
        </a:p>
        <a:p>
          <a:pPr marL="114300" lvl="1" indent="-114300" algn="l" defTabSz="666750">
            <a:lnSpc>
              <a:spcPct val="90000"/>
            </a:lnSpc>
            <a:spcBef>
              <a:spcPct val="0"/>
            </a:spcBef>
            <a:spcAft>
              <a:spcPct val="15000"/>
            </a:spcAft>
            <a:buChar char="•"/>
          </a:pPr>
          <a:r>
            <a:rPr lang="en-US" sz="1500" b="0" i="0" kern="1200"/>
            <a:t>Black hats – causing harm</a:t>
          </a:r>
          <a:endParaRPr lang="en-US" sz="1500" kern="1200"/>
        </a:p>
        <a:p>
          <a:pPr marL="114300" lvl="1" indent="-114300" algn="l" defTabSz="666750">
            <a:lnSpc>
              <a:spcPct val="90000"/>
            </a:lnSpc>
            <a:spcBef>
              <a:spcPct val="0"/>
            </a:spcBef>
            <a:spcAft>
              <a:spcPct val="15000"/>
            </a:spcAft>
            <a:buChar char="•"/>
          </a:pPr>
          <a:r>
            <a:rPr lang="en-US" sz="1500" b="0" i="0" kern="1200"/>
            <a:t>Grey hats – revealing system flaws</a:t>
          </a:r>
          <a:endParaRPr lang="en-US" sz="1500" kern="1200"/>
        </a:p>
        <a:p>
          <a:pPr marL="114300" lvl="1" indent="-114300" algn="l" defTabSz="666750">
            <a:lnSpc>
              <a:spcPct val="90000"/>
            </a:lnSpc>
            <a:spcBef>
              <a:spcPct val="0"/>
            </a:spcBef>
            <a:spcAft>
              <a:spcPct val="15000"/>
            </a:spcAft>
            <a:buChar char="•"/>
          </a:pPr>
          <a:r>
            <a:rPr lang="en-US" sz="1500" b="0" i="0" kern="1200"/>
            <a:t>Tiger teams - </a:t>
          </a:r>
          <a:r>
            <a:rPr lang="en-GB" sz="1500" b="0" i="0" kern="1200"/>
            <a:t>skilled hackers who will seek to penetrate a network or other tech environment for the purposes of improving security and closing security loopholes.</a:t>
          </a:r>
          <a:endParaRPr lang="en-US" sz="1500" kern="1200"/>
        </a:p>
        <a:p>
          <a:pPr marL="114300" lvl="1" indent="-114300" algn="l" defTabSz="666750">
            <a:lnSpc>
              <a:spcPct val="90000"/>
            </a:lnSpc>
            <a:spcBef>
              <a:spcPct val="0"/>
            </a:spcBef>
            <a:spcAft>
              <a:spcPct val="15000"/>
            </a:spcAft>
            <a:buChar char="•"/>
          </a:pPr>
          <a:r>
            <a:rPr lang="en-US" sz="1500" b="0" i="0" kern="1200"/>
            <a:t>Goals: cybervandalism, data breaches</a:t>
          </a:r>
          <a:endParaRPr lang="en-US" sz="1500" kern="1200"/>
        </a:p>
      </dsp:txBody>
      <dsp:txXfrm>
        <a:off x="0" y="375523"/>
        <a:ext cx="8229600" cy="2598750"/>
      </dsp:txXfrm>
    </dsp:sp>
    <dsp:sp modelId="{EC7FB906-0069-364F-B94A-E9AE71DF63B4}">
      <dsp:nvSpPr>
        <dsp:cNvPr id="0" name=""/>
        <dsp:cNvSpPr/>
      </dsp:nvSpPr>
      <dsp:spPr>
        <a:xfrm>
          <a:off x="411480" y="154123"/>
          <a:ext cx="5760720" cy="4428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666750">
            <a:lnSpc>
              <a:spcPct val="90000"/>
            </a:lnSpc>
            <a:spcBef>
              <a:spcPct val="0"/>
            </a:spcBef>
            <a:spcAft>
              <a:spcPct val="35000"/>
            </a:spcAft>
            <a:buNone/>
          </a:pPr>
          <a:r>
            <a:rPr lang="en-US" sz="1500" b="0" i="0" kern="1200"/>
            <a:t>Hacking</a:t>
          </a:r>
          <a:endParaRPr lang="en-US" sz="1500" kern="1200"/>
        </a:p>
      </dsp:txBody>
      <dsp:txXfrm>
        <a:off x="433096" y="175739"/>
        <a:ext cx="5717488" cy="399568"/>
      </dsp:txXfrm>
    </dsp:sp>
    <dsp:sp modelId="{F59B6FCD-F2FA-3B47-A5D1-B0411C692CF9}">
      <dsp:nvSpPr>
        <dsp:cNvPr id="0" name=""/>
        <dsp:cNvSpPr/>
      </dsp:nvSpPr>
      <dsp:spPr>
        <a:xfrm>
          <a:off x="0" y="3276673"/>
          <a:ext cx="8229600" cy="626062"/>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a:lnSpc>
              <a:spcPct val="90000"/>
            </a:lnSpc>
            <a:spcBef>
              <a:spcPct val="0"/>
            </a:spcBef>
            <a:spcAft>
              <a:spcPct val="15000"/>
            </a:spcAft>
            <a:buChar char="•"/>
          </a:pPr>
          <a:r>
            <a:rPr lang="en-US" sz="1500" b="0" i="0" kern="1200"/>
            <a:t>Disrupting, defacing, destroying Web site</a:t>
          </a:r>
          <a:endParaRPr lang="en-US" sz="1500" kern="1200"/>
        </a:p>
      </dsp:txBody>
      <dsp:txXfrm>
        <a:off x="0" y="3276673"/>
        <a:ext cx="8229600" cy="626062"/>
      </dsp:txXfrm>
    </dsp:sp>
    <dsp:sp modelId="{662087D1-C108-A748-8B7C-16163F2170AB}">
      <dsp:nvSpPr>
        <dsp:cNvPr id="0" name=""/>
        <dsp:cNvSpPr/>
      </dsp:nvSpPr>
      <dsp:spPr>
        <a:xfrm>
          <a:off x="411480" y="3055273"/>
          <a:ext cx="5760720" cy="4428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666750">
            <a:lnSpc>
              <a:spcPct val="90000"/>
            </a:lnSpc>
            <a:spcBef>
              <a:spcPct val="0"/>
            </a:spcBef>
            <a:spcAft>
              <a:spcPct val="35000"/>
            </a:spcAft>
            <a:buNone/>
          </a:pPr>
          <a:r>
            <a:rPr lang="en-US" sz="1500" b="0" i="0" kern="1200"/>
            <a:t>Cybervandalism:</a:t>
          </a:r>
          <a:endParaRPr lang="en-US" sz="1500" kern="1200"/>
        </a:p>
      </dsp:txBody>
      <dsp:txXfrm>
        <a:off x="433096" y="3076889"/>
        <a:ext cx="5717488" cy="399568"/>
      </dsp:txXfrm>
    </dsp:sp>
    <dsp:sp modelId="{2317A21E-7610-704B-A219-CD5CAB99756A}">
      <dsp:nvSpPr>
        <dsp:cNvPr id="0" name=""/>
        <dsp:cNvSpPr/>
      </dsp:nvSpPr>
      <dsp:spPr>
        <a:xfrm>
          <a:off x="0" y="4205136"/>
          <a:ext cx="8229600" cy="626062"/>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a:lnSpc>
              <a:spcPct val="90000"/>
            </a:lnSpc>
            <a:spcBef>
              <a:spcPct val="0"/>
            </a:spcBef>
            <a:spcAft>
              <a:spcPct val="15000"/>
            </a:spcAft>
            <a:buChar char="•"/>
          </a:pPr>
          <a:r>
            <a:rPr lang="en-US" sz="1500" b="0" i="0" kern="1200"/>
            <a:t>Cybervandelism and data theft for political purposes.</a:t>
          </a:r>
          <a:endParaRPr lang="en-US" sz="1500" kern="1200"/>
        </a:p>
      </dsp:txBody>
      <dsp:txXfrm>
        <a:off x="0" y="4205136"/>
        <a:ext cx="8229600" cy="626062"/>
      </dsp:txXfrm>
    </dsp:sp>
    <dsp:sp modelId="{28EC95CA-189A-634A-B3CC-BD2F02F4E688}">
      <dsp:nvSpPr>
        <dsp:cNvPr id="0" name=""/>
        <dsp:cNvSpPr/>
      </dsp:nvSpPr>
      <dsp:spPr>
        <a:xfrm>
          <a:off x="411480" y="3983736"/>
          <a:ext cx="5760720" cy="4428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666750">
            <a:lnSpc>
              <a:spcPct val="90000"/>
            </a:lnSpc>
            <a:spcBef>
              <a:spcPct val="0"/>
            </a:spcBef>
            <a:spcAft>
              <a:spcPct val="35000"/>
            </a:spcAft>
            <a:buNone/>
          </a:pPr>
          <a:r>
            <a:rPr lang="en-US" sz="1500" b="0" i="0" kern="1200"/>
            <a:t>Hacktivism</a:t>
          </a:r>
          <a:endParaRPr lang="en-US" sz="1500" kern="1200"/>
        </a:p>
      </dsp:txBody>
      <dsp:txXfrm>
        <a:off x="433096" y="4005352"/>
        <a:ext cx="5717488" cy="3995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AA9DE-1BA7-8D41-859D-F0CF33EF6EF9}">
      <dsp:nvSpPr>
        <dsp:cNvPr id="0" name=""/>
        <dsp:cNvSpPr/>
      </dsp:nvSpPr>
      <dsp:spPr>
        <a:xfrm>
          <a:off x="0" y="103521"/>
          <a:ext cx="8229600" cy="68445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Organization loses control over corporate information to outsiders</a:t>
          </a:r>
          <a:endParaRPr lang="en-US" sz="1800" kern="1200"/>
        </a:p>
      </dsp:txBody>
      <dsp:txXfrm>
        <a:off x="33412" y="136933"/>
        <a:ext cx="8162776" cy="617626"/>
      </dsp:txXfrm>
    </dsp:sp>
    <dsp:sp modelId="{3BEE41F5-708F-D74D-B3FB-6B13CD1BEF51}">
      <dsp:nvSpPr>
        <dsp:cNvPr id="0" name=""/>
        <dsp:cNvSpPr/>
      </dsp:nvSpPr>
      <dsp:spPr>
        <a:xfrm>
          <a:off x="0" y="839811"/>
          <a:ext cx="8229600" cy="68445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The ITRC (Identity Theft Resource Centre) recorded 1,244 breaches in 2018, a decrease in 23% over 2017</a:t>
          </a:r>
          <a:endParaRPr lang="en-US" sz="1800" kern="1200"/>
        </a:p>
      </dsp:txBody>
      <dsp:txXfrm>
        <a:off x="33412" y="873223"/>
        <a:ext cx="8162776" cy="617626"/>
      </dsp:txXfrm>
    </dsp:sp>
    <dsp:sp modelId="{D458D22C-59DC-C647-B510-FB4E1031AABE}">
      <dsp:nvSpPr>
        <dsp:cNvPr id="0" name=""/>
        <dsp:cNvSpPr/>
      </dsp:nvSpPr>
      <dsp:spPr>
        <a:xfrm>
          <a:off x="0" y="1576101"/>
          <a:ext cx="8229600" cy="68445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Yahoo and Equifax two of the most notorious; Facebook breach in 2018 exposed personal information of 30 million.</a:t>
          </a:r>
          <a:endParaRPr lang="en-US" sz="1800" kern="1200"/>
        </a:p>
      </dsp:txBody>
      <dsp:txXfrm>
        <a:off x="33412" y="1609513"/>
        <a:ext cx="8162776" cy="617626"/>
      </dsp:txXfrm>
    </dsp:sp>
    <dsp:sp modelId="{34F868E6-5258-6145-BB82-99F53E455695}">
      <dsp:nvSpPr>
        <dsp:cNvPr id="0" name=""/>
        <dsp:cNvSpPr/>
      </dsp:nvSpPr>
      <dsp:spPr>
        <a:xfrm>
          <a:off x="0" y="2312391"/>
          <a:ext cx="8229600" cy="68445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(https://www.dataleaklawyers.co.uk/blog/yahoo-equifax-ceo-testify-largest-data-breaches-history)</a:t>
          </a:r>
          <a:endParaRPr lang="en-US" sz="1800" kern="1200"/>
        </a:p>
      </dsp:txBody>
      <dsp:txXfrm>
        <a:off x="33412" y="2345803"/>
        <a:ext cx="8162776" cy="617626"/>
      </dsp:txXfrm>
    </dsp:sp>
    <dsp:sp modelId="{4F4EDC78-E5A9-6645-9D28-8DC9E6A5A887}">
      <dsp:nvSpPr>
        <dsp:cNvPr id="0" name=""/>
        <dsp:cNvSpPr/>
      </dsp:nvSpPr>
      <dsp:spPr>
        <a:xfrm>
          <a:off x="0" y="3048681"/>
          <a:ext cx="8229600" cy="68445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Leading causes</a:t>
          </a:r>
          <a:endParaRPr lang="en-US" sz="1800" kern="1200"/>
        </a:p>
      </dsp:txBody>
      <dsp:txXfrm>
        <a:off x="33412" y="3082093"/>
        <a:ext cx="8162776" cy="617626"/>
      </dsp:txXfrm>
    </dsp:sp>
    <dsp:sp modelId="{5D40348A-6B80-3543-B065-B54CB39A93B0}">
      <dsp:nvSpPr>
        <dsp:cNvPr id="0" name=""/>
        <dsp:cNvSpPr/>
      </dsp:nvSpPr>
      <dsp:spPr>
        <a:xfrm>
          <a:off x="0" y="3733131"/>
          <a:ext cx="8229600"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0" i="0" kern="1200"/>
            <a:t>Hacking</a:t>
          </a:r>
          <a:endParaRPr lang="en-US" sz="1400" kern="1200"/>
        </a:p>
        <a:p>
          <a:pPr marL="114300" lvl="1" indent="-114300" algn="l" defTabSz="622300">
            <a:lnSpc>
              <a:spcPct val="90000"/>
            </a:lnSpc>
            <a:spcBef>
              <a:spcPct val="0"/>
            </a:spcBef>
            <a:spcAft>
              <a:spcPct val="20000"/>
            </a:spcAft>
            <a:buChar char="•"/>
          </a:pPr>
          <a:r>
            <a:rPr lang="en-US" sz="1400" b="0" i="0" kern="1200"/>
            <a:t>Unauthorized access</a:t>
          </a:r>
          <a:endParaRPr lang="en-US" sz="1400" kern="1200"/>
        </a:p>
        <a:p>
          <a:pPr marL="114300" lvl="1" indent="-114300" algn="l" defTabSz="622300">
            <a:lnSpc>
              <a:spcPct val="90000"/>
            </a:lnSpc>
            <a:spcBef>
              <a:spcPct val="0"/>
            </a:spcBef>
            <a:spcAft>
              <a:spcPct val="20000"/>
            </a:spcAft>
            <a:buChar char="•"/>
          </a:pPr>
          <a:r>
            <a:rPr lang="en-US" sz="1400" b="0" i="0" kern="1200"/>
            <a:t>Employee error/negligence</a:t>
          </a:r>
          <a:endParaRPr lang="en-US" sz="1400" kern="1200"/>
        </a:p>
      </dsp:txBody>
      <dsp:txXfrm>
        <a:off x="0" y="3733131"/>
        <a:ext cx="8229600" cy="68931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A98A9-3B5E-9544-BD68-6306071C332D}">
      <dsp:nvSpPr>
        <dsp:cNvPr id="0" name=""/>
        <dsp:cNvSpPr/>
      </dsp:nvSpPr>
      <dsp:spPr>
        <a:xfrm>
          <a:off x="0" y="58689"/>
          <a:ext cx="8229600" cy="1042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Stolen credit card incidences about 0.9% on the Web and about 0.8% of mobile transactions</a:t>
          </a:r>
          <a:endParaRPr lang="en-US" sz="2700" kern="1200"/>
        </a:p>
      </dsp:txBody>
      <dsp:txXfrm>
        <a:off x="50889" y="109578"/>
        <a:ext cx="8127822" cy="940692"/>
      </dsp:txXfrm>
    </dsp:sp>
    <dsp:sp modelId="{D25B982E-0200-E545-8ED3-DCB05232CD3C}">
      <dsp:nvSpPr>
        <dsp:cNvPr id="0" name=""/>
        <dsp:cNvSpPr/>
      </dsp:nvSpPr>
      <dsp:spPr>
        <a:xfrm>
          <a:off x="0" y="1178919"/>
          <a:ext cx="8229600" cy="1042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Hacking and looting of corporate servers is primary cause</a:t>
          </a:r>
          <a:endParaRPr lang="en-US" sz="2700" kern="1200"/>
        </a:p>
      </dsp:txBody>
      <dsp:txXfrm>
        <a:off x="50889" y="1229808"/>
        <a:ext cx="8127822" cy="940692"/>
      </dsp:txXfrm>
    </dsp:sp>
    <dsp:sp modelId="{11854589-4983-9540-B1F2-2CA750E552D7}">
      <dsp:nvSpPr>
        <dsp:cNvPr id="0" name=""/>
        <dsp:cNvSpPr/>
      </dsp:nvSpPr>
      <dsp:spPr>
        <a:xfrm>
          <a:off x="0" y="2299150"/>
          <a:ext cx="8229600" cy="1042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Central security issue: establishing customer identity</a:t>
          </a:r>
          <a:endParaRPr lang="en-US" sz="2700" kern="1200"/>
        </a:p>
      </dsp:txBody>
      <dsp:txXfrm>
        <a:off x="50889" y="2350039"/>
        <a:ext cx="8127822" cy="940692"/>
      </dsp:txXfrm>
    </dsp:sp>
    <dsp:sp modelId="{09933722-F7D5-5D45-AF77-BE443798E3AC}">
      <dsp:nvSpPr>
        <dsp:cNvPr id="0" name=""/>
        <dsp:cNvSpPr/>
      </dsp:nvSpPr>
      <dsp:spPr>
        <a:xfrm>
          <a:off x="0" y="3341620"/>
          <a:ext cx="8229600" cy="1033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pt-BR" sz="2100" b="0" i="0" kern="1200"/>
            <a:t>E-signatures</a:t>
          </a:r>
          <a:endParaRPr lang="en-US" sz="2100" kern="1200"/>
        </a:p>
        <a:p>
          <a:pPr marL="228600" lvl="1" indent="-228600" algn="l" defTabSz="933450">
            <a:lnSpc>
              <a:spcPct val="90000"/>
            </a:lnSpc>
            <a:spcBef>
              <a:spcPct val="0"/>
            </a:spcBef>
            <a:spcAft>
              <a:spcPct val="20000"/>
            </a:spcAft>
            <a:buChar char="•"/>
          </a:pPr>
          <a:r>
            <a:rPr lang="en-US" sz="2100" b="0" i="0" kern="1200"/>
            <a:t>Multi-factor authentication</a:t>
          </a:r>
          <a:endParaRPr lang="en-US" sz="2100" kern="1200"/>
        </a:p>
        <a:p>
          <a:pPr marL="228600" lvl="1" indent="-228600" algn="l" defTabSz="933450">
            <a:lnSpc>
              <a:spcPct val="90000"/>
            </a:lnSpc>
            <a:spcBef>
              <a:spcPct val="0"/>
            </a:spcBef>
            <a:spcAft>
              <a:spcPct val="20000"/>
            </a:spcAft>
            <a:buChar char="•"/>
          </a:pPr>
          <a:r>
            <a:rPr lang="en-US" sz="2100" b="0" i="0" kern="1200"/>
            <a:t>Fingerprint identification</a:t>
          </a:r>
          <a:endParaRPr lang="en-US" sz="2100" kern="1200"/>
        </a:p>
      </dsp:txBody>
      <dsp:txXfrm>
        <a:off x="0" y="3341620"/>
        <a:ext cx="8229600" cy="103396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pPr/>
              <a:t>2/1/23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pPr/>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pPr marL="0" marR="0" lvl="0" indent="0" algn="r" rtl="0">
                <a:spcBef>
                  <a:spcPts val="0"/>
                </a:spcBef>
                <a:buSzPct val="25000"/>
                <a:buNone/>
              </a:p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app.org/resources/article/web-beacon/#hypertext-markup-language-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Authentication"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en.wikipedia.org/wiki/Home_router" TargetMode="External"/><Relationship Id="rId4" Type="http://schemas.openxmlformats.org/officeDocument/2006/relationships/hyperlink" Target="https://en.wikipedia.org/wiki/Computer"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educba.com/black-hat-techniques-in-seo/"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en.wikipedia.org/wiki/WANK_(computer_worm)#cite_note-Underground:_Introduction-1"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heartbleed.com/"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a:t>
            </a:r>
            <a:r>
              <a:rPr lang="en-US" sz="1200" b="0" i="0" u="none" strike="noStrike" kern="1200" cap="none" dirty="0" err="1">
                <a:solidFill>
                  <a:schemeClr val="dk1"/>
                </a:solidFill>
                <a:latin typeface="Arial"/>
                <a:ea typeface="Arial"/>
                <a:cs typeface="Arial"/>
                <a:sym typeface="Arial"/>
              </a:rPr>
              <a:t>MathType</a:t>
            </a:r>
            <a:r>
              <a:rPr lang="en-US" sz="1200" b="0" i="0" u="none" strike="noStrike" kern="1200" cap="none">
                <a:solidFill>
                  <a:schemeClr val="dk1"/>
                </a:solidFill>
                <a:latin typeface="Arial"/>
                <a:ea typeface="Arial"/>
                <a:cs typeface="Arial"/>
                <a:sym typeface="Arial"/>
              </a:rPr>
              <a:t> Plugin</a:t>
            </a:r>
          </a:p>
          <a:p>
            <a:r>
              <a:rPr lang="en-US" sz="1200" b="0" i="0" u="none" strike="noStrike" kern="1200" cap="none">
                <a:solidFill>
                  <a:schemeClr val="dk1"/>
                </a:solidFill>
                <a:latin typeface="Arial"/>
                <a:ea typeface="Arial"/>
                <a:cs typeface="Arial"/>
                <a:sym typeface="Arial"/>
              </a:rPr>
              <a:t>2) Math Player (free versions available)</a:t>
            </a:r>
          </a:p>
          <a:p>
            <a:r>
              <a:rPr lang="en-US" sz="1200" b="0" i="0" u="none" strike="noStrike" kern="1200" cap="none">
                <a:solidFill>
                  <a:schemeClr val="dk1"/>
                </a:solidFill>
                <a:latin typeface="Arial"/>
                <a:ea typeface="Arial"/>
                <a:cs typeface="Arial"/>
                <a:sym typeface="Arial"/>
              </a:rPr>
              <a:t>3) NVDA Reader (free versions available)</a:t>
            </a:r>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12653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55508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sz="1200" b="0" i="0" u="none" strike="noStrike" kern="1200" cap="none" dirty="0">
                <a:solidFill>
                  <a:prstClr val="black"/>
                </a:solidFill>
                <a:latin typeface="Arial"/>
                <a:ea typeface="Arial"/>
                <a:cs typeface="Arial"/>
                <a:sym typeface="Arial"/>
              </a:rPr>
              <a:t>Figure 4.2, Page 264. </a:t>
            </a:r>
          </a:p>
          <a:p>
            <a:pPr lvl="0" defTabSz="914400">
              <a:defRPr/>
            </a:pPr>
            <a:r>
              <a:rPr lang="en-US" sz="1200" b="0" i="0" u="none" strike="noStrike" kern="1200" cap="none" dirty="0">
                <a:solidFill>
                  <a:prstClr val="black"/>
                </a:solidFill>
                <a:latin typeface="Arial"/>
                <a:ea typeface="Arial"/>
                <a:cs typeface="Arial"/>
                <a:sym typeface="Arial"/>
              </a:rPr>
              <a:t>In a typical e-commerce transaction, the customer uses a credit card and the existing credit payment system.</a:t>
            </a:r>
          </a:p>
          <a:p>
            <a:pPr lvl="0" defTabSz="914400">
              <a:defRPr/>
            </a:pPr>
            <a:endParaRPr lang="en-US" sz="1200" b="0" i="0" u="none" strike="noStrike" kern="1200" cap="none" dirty="0">
              <a:solidFill>
                <a:prstClr val="black"/>
              </a:solidFill>
              <a:latin typeface="Arial"/>
              <a:ea typeface="Arial"/>
              <a:cs typeface="Arial"/>
              <a:sym typeface="Arial"/>
            </a:endParaRPr>
          </a:p>
          <a:p>
            <a:pPr lvl="0" defTabSz="914400">
              <a:defRPr/>
            </a:pPr>
            <a:r>
              <a:rPr lang="en-US" sz="1200" b="0" i="0" u="none" strike="noStrike" kern="1200" cap="none" dirty="0">
                <a:solidFill>
                  <a:prstClr val="black"/>
                </a:solidFill>
                <a:latin typeface="Arial"/>
                <a:ea typeface="Arial"/>
                <a:cs typeface="Arial"/>
                <a:sym typeface="Arial"/>
              </a:rPr>
              <a:t>Full description: A flow diagram depicts a typical e-commerce transaction. The steps involved in the transaction are as follows. An Online consumer contacts an Online store through an Internet service provider. The online store</a:t>
            </a:r>
            <a:r>
              <a:rPr lang="en-US" sz="1200" b="0" i="0" u="none" strike="noStrike" kern="1200" cap="none" baseline="0" dirty="0">
                <a:solidFill>
                  <a:prstClr val="black"/>
                </a:solidFill>
                <a:latin typeface="Arial"/>
                <a:ea typeface="Arial"/>
                <a:cs typeface="Arial"/>
                <a:sym typeface="Arial"/>
              </a:rPr>
              <a:t> uses a Merchant website and Merchant </a:t>
            </a:r>
            <a:r>
              <a:rPr lang="en-US" dirty="0">
                <a:sym typeface="Arial"/>
              </a:rPr>
              <a:t>web</a:t>
            </a:r>
            <a:r>
              <a:rPr lang="en-US" sz="1200" b="0" i="0" u="none" strike="noStrike" kern="1200" cap="none" baseline="0" dirty="0">
                <a:solidFill>
                  <a:prstClr val="black"/>
                </a:solidFill>
                <a:latin typeface="Arial"/>
                <a:ea typeface="Arial"/>
                <a:cs typeface="Arial"/>
                <a:sym typeface="Arial"/>
              </a:rPr>
              <a:t> server which</a:t>
            </a:r>
            <a:r>
              <a:rPr lang="en-US" sz="1200" b="0" i="0" u="none" strike="noStrike" kern="1200" cap="none" dirty="0">
                <a:solidFill>
                  <a:prstClr val="black"/>
                </a:solidFill>
                <a:latin typeface="Arial"/>
                <a:ea typeface="Arial"/>
                <a:cs typeface="Arial"/>
                <a:sym typeface="Arial"/>
              </a:rPr>
              <a:t> connects with a Database server which connects with a Warehouse. The Customer credit card bank transacts with the Merchant bank through the Merchant website and Merchant Web</a:t>
            </a:r>
            <a:r>
              <a:rPr lang="en-US" sz="1200" b="0" i="0" u="none" strike="noStrike" kern="1200" cap="none" baseline="0" dirty="0">
                <a:solidFill>
                  <a:prstClr val="black"/>
                </a:solidFill>
                <a:latin typeface="Arial"/>
                <a:ea typeface="Arial"/>
                <a:cs typeface="Arial"/>
                <a:sym typeface="Arial"/>
              </a:rPr>
              <a:t> servers</a:t>
            </a:r>
            <a:r>
              <a:rPr lang="en-US" sz="1200" b="0" i="0" u="none" strike="noStrike" kern="1200" cap="none" dirty="0">
                <a:solidFill>
                  <a:prstClr val="black"/>
                </a:solidFill>
                <a:latin typeface="Arial"/>
                <a:ea typeface="Arial"/>
                <a:cs typeface="Arial"/>
                <a:sym typeface="Arial"/>
              </a:rPr>
              <a:t>. All of the above transactions and connections are two-way. Last, the Warehouse uses a Shipping</a:t>
            </a:r>
            <a:r>
              <a:rPr lang="en-US" sz="1200" b="0" i="0" u="none" strike="noStrike" kern="1200" cap="none" baseline="0" dirty="0">
                <a:solidFill>
                  <a:prstClr val="black"/>
                </a:solidFill>
                <a:latin typeface="Arial"/>
                <a:ea typeface="Arial"/>
                <a:cs typeface="Arial"/>
                <a:sym typeface="Arial"/>
              </a:rPr>
              <a:t> service to </a:t>
            </a:r>
            <a:r>
              <a:rPr lang="en-US" sz="1200" b="0" i="0" u="none" strike="noStrike" kern="1200" cap="none" dirty="0">
                <a:solidFill>
                  <a:prstClr val="black"/>
                </a:solidFill>
                <a:latin typeface="Arial"/>
                <a:ea typeface="Arial"/>
                <a:cs typeface="Arial"/>
                <a:sym typeface="Arial"/>
              </a:rPr>
              <a:t>ship the product to the Online consumer.</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52390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cap="none" dirty="0">
                <a:solidFill>
                  <a:schemeClr val="dk1"/>
                </a:solidFill>
                <a:effectLst/>
                <a:latin typeface="Arial"/>
                <a:ea typeface="Arial"/>
                <a:cs typeface="Arial"/>
                <a:sym typeface="Arial"/>
              </a:rPr>
              <a:t>Web Beacon</a:t>
            </a:r>
          </a:p>
          <a:p>
            <a:r>
              <a:rPr lang="en-GB" sz="1200" b="0" i="0" u="none" strike="noStrike" kern="1200" cap="none" dirty="0">
                <a:solidFill>
                  <a:schemeClr val="dk1"/>
                </a:solidFill>
                <a:effectLst/>
                <a:latin typeface="Arial"/>
                <a:ea typeface="Arial"/>
                <a:cs typeface="Arial"/>
                <a:sym typeface="Arial"/>
              </a:rPr>
              <a:t>Also known as a web bug, pixel tag or clear GIF, a web beacon is a clear graphic image (typically one pixel in size) that is delivered through a web browser or </a:t>
            </a:r>
            <a:r>
              <a:rPr lang="en-GB" sz="1200" b="0" i="0" u="none" strike="noStrike" kern="1200" cap="none" dirty="0">
                <a:solidFill>
                  <a:schemeClr val="dk1"/>
                </a:solidFill>
                <a:effectLst/>
                <a:latin typeface="Arial"/>
                <a:ea typeface="Arial"/>
                <a:cs typeface="Arial"/>
                <a:sym typeface="Arial"/>
                <a:hlinkClick r:id="rId3"/>
              </a:rPr>
              <a:t>HTML</a:t>
            </a:r>
            <a:r>
              <a:rPr lang="en-GB" sz="1200" b="0" i="0" u="none" strike="noStrike" kern="1200" cap="none" dirty="0">
                <a:solidFill>
                  <a:schemeClr val="dk1"/>
                </a:solidFill>
                <a:effectLst/>
                <a:latin typeface="Arial"/>
                <a:ea typeface="Arial"/>
                <a:cs typeface="Arial"/>
                <a:sym typeface="Arial"/>
              </a:rPr>
              <a:t> e-mail.</a:t>
            </a:r>
          </a:p>
          <a:p>
            <a:pPr lvl="0" defTabSz="914400">
              <a:defRPr/>
            </a:pPr>
            <a:endParaRPr lang="en-US" sz="1200" b="0" i="0" u="none" strike="noStrike" kern="1200" cap="none" dirty="0">
              <a:solidFill>
                <a:prstClr val="black"/>
              </a:solidFill>
              <a:latin typeface="Arial"/>
              <a:ea typeface="Arial"/>
              <a:cs typeface="Arial"/>
              <a:sym typeface="Arial"/>
            </a:endParaRPr>
          </a:p>
          <a:p>
            <a:pPr lvl="0" defTabSz="914400">
              <a:defRPr/>
            </a:pPr>
            <a:endParaRPr lang="en-US" sz="1200" b="0" i="0" u="none" strike="noStrike" kern="1200" cap="none" dirty="0">
              <a:solidFill>
                <a:prstClr val="black"/>
              </a:solidFill>
              <a:latin typeface="Arial"/>
              <a:ea typeface="Arial"/>
              <a:cs typeface="Arial"/>
              <a:sym typeface="Arial"/>
            </a:endParaRPr>
          </a:p>
          <a:p>
            <a:pPr lvl="0" defTabSz="914400">
              <a:defRPr/>
            </a:pPr>
            <a:r>
              <a:rPr lang="en-US" sz="1200" b="0" i="0" u="none" strike="noStrike" kern="1200" cap="none" dirty="0">
                <a:solidFill>
                  <a:prstClr val="black"/>
                </a:solidFill>
                <a:latin typeface="Arial"/>
                <a:ea typeface="Arial"/>
                <a:cs typeface="Arial"/>
                <a:sym typeface="Arial"/>
              </a:rPr>
              <a:t>Figure 4.3, Page 265. </a:t>
            </a:r>
          </a:p>
          <a:p>
            <a:pPr lvl="0" defTabSz="914400">
              <a:defRPr/>
            </a:pPr>
            <a:r>
              <a:rPr lang="en-US" sz="1200" b="0" i="0" u="none" strike="noStrike" kern="1200" cap="none" dirty="0">
                <a:solidFill>
                  <a:prstClr val="black"/>
                </a:solidFill>
                <a:latin typeface="Arial"/>
                <a:ea typeface="Arial"/>
                <a:cs typeface="Arial"/>
                <a:sym typeface="Arial"/>
              </a:rPr>
              <a:t>There are three major vulnerable points in e-commerce transactions: Internet communications, servers, and clients.</a:t>
            </a:r>
          </a:p>
          <a:p>
            <a:pPr lvl="0" defTabSz="914400">
              <a:defRPr/>
            </a:pPr>
            <a:endParaRPr lang="en-US" sz="1200" b="0" i="0" u="none" strike="noStrike" kern="1200" cap="none" dirty="0">
              <a:solidFill>
                <a:prstClr val="black"/>
              </a:solidFill>
              <a:latin typeface="Arial"/>
              <a:ea typeface="Arial"/>
              <a:cs typeface="Arial"/>
              <a:sym typeface="Arial"/>
            </a:endParaRPr>
          </a:p>
          <a:p>
            <a:pPr lvl="0" defTabSz="914400">
              <a:defRPr/>
            </a:pPr>
            <a:r>
              <a:rPr lang="en-US" sz="1200" b="0" i="0" u="none" strike="noStrike" kern="1200" cap="none" dirty="0">
                <a:solidFill>
                  <a:prstClr val="black"/>
                </a:solidFill>
                <a:latin typeface="Arial"/>
                <a:ea typeface="Arial"/>
                <a:cs typeface="Arial"/>
                <a:sym typeface="Arial"/>
              </a:rPr>
              <a:t>Full description:</a:t>
            </a:r>
            <a:r>
              <a:rPr lang="en-US" sz="1200" b="0" i="0" u="none" strike="noStrike" kern="1200" cap="none" baseline="0" dirty="0">
                <a:solidFill>
                  <a:prstClr val="black"/>
                </a:solidFill>
                <a:latin typeface="Arial"/>
                <a:ea typeface="Arial"/>
                <a:cs typeface="Arial"/>
                <a:sym typeface="Arial"/>
              </a:rPr>
              <a:t> A flow diagram depicts the vulnerable points in an e-commerce transaction. </a:t>
            </a:r>
            <a:r>
              <a:rPr lang="en-US" sz="1200" b="0" i="0" u="none" strike="noStrike" kern="1200" cap="none" dirty="0">
                <a:solidFill>
                  <a:prstClr val="black"/>
                </a:solidFill>
                <a:latin typeface="Arial"/>
                <a:ea typeface="Arial"/>
                <a:cs typeface="Arial"/>
                <a:sym typeface="Arial"/>
              </a:rPr>
              <a:t>The steps involved in the transaction are as follows. An Online consumer contacts an Online store through an Internet service provider. The online store</a:t>
            </a:r>
            <a:r>
              <a:rPr lang="en-US" sz="1200" b="0" i="0" u="none" strike="noStrike" kern="1200" cap="none" baseline="0" dirty="0">
                <a:solidFill>
                  <a:prstClr val="black"/>
                </a:solidFill>
                <a:latin typeface="Arial"/>
                <a:ea typeface="Arial"/>
                <a:cs typeface="Arial"/>
                <a:sym typeface="Arial"/>
              </a:rPr>
              <a:t> uses a Merchant website and Merchant </a:t>
            </a:r>
            <a:r>
              <a:rPr lang="en-US" dirty="0">
                <a:sym typeface="Arial"/>
              </a:rPr>
              <a:t>web </a:t>
            </a:r>
            <a:r>
              <a:rPr lang="en-US" sz="1200" b="0" i="0" u="none" strike="noStrike" kern="1200" cap="none" baseline="0" dirty="0">
                <a:solidFill>
                  <a:prstClr val="black"/>
                </a:solidFill>
                <a:latin typeface="Arial"/>
                <a:ea typeface="Arial"/>
                <a:cs typeface="Arial"/>
                <a:sym typeface="Arial"/>
              </a:rPr>
              <a:t>server which</a:t>
            </a:r>
            <a:r>
              <a:rPr lang="en-US" sz="1200" b="0" i="0" u="none" strike="noStrike" kern="1200" cap="none" dirty="0">
                <a:solidFill>
                  <a:prstClr val="black"/>
                </a:solidFill>
                <a:latin typeface="Arial"/>
                <a:ea typeface="Arial"/>
                <a:cs typeface="Arial"/>
                <a:sym typeface="Arial"/>
              </a:rPr>
              <a:t> connects with a Database server which connects with a Warehouse. The Customer credit card bank transacts with the Merchant bank through the Merchant website and Merchant Web</a:t>
            </a:r>
            <a:r>
              <a:rPr lang="en-US" sz="1200" b="0" i="0" u="none" strike="noStrike" kern="1200" cap="none" baseline="0" dirty="0">
                <a:solidFill>
                  <a:prstClr val="black"/>
                </a:solidFill>
                <a:latin typeface="Arial"/>
                <a:ea typeface="Arial"/>
                <a:cs typeface="Arial"/>
                <a:sym typeface="Arial"/>
              </a:rPr>
              <a:t> servers</a:t>
            </a:r>
            <a:r>
              <a:rPr lang="en-US" sz="1200" b="0" i="0" u="none" strike="noStrike" kern="1200" cap="none" dirty="0">
                <a:solidFill>
                  <a:prstClr val="black"/>
                </a:solidFill>
                <a:latin typeface="Arial"/>
                <a:ea typeface="Arial"/>
                <a:cs typeface="Arial"/>
                <a:sym typeface="Arial"/>
              </a:rPr>
              <a:t>. All of the above transactions and connections are two-way. Last, the Warehouse uses a Shipping</a:t>
            </a:r>
            <a:r>
              <a:rPr lang="en-US" sz="1200" b="0" i="0" u="none" strike="noStrike" kern="1200" cap="none" baseline="0" dirty="0">
                <a:solidFill>
                  <a:prstClr val="black"/>
                </a:solidFill>
                <a:latin typeface="Arial"/>
                <a:ea typeface="Arial"/>
                <a:cs typeface="Arial"/>
                <a:sym typeface="Arial"/>
              </a:rPr>
              <a:t> service to </a:t>
            </a:r>
            <a:r>
              <a:rPr lang="en-US" sz="1200" b="0" i="0" u="none" strike="noStrike" kern="1200" cap="none" dirty="0">
                <a:solidFill>
                  <a:prstClr val="black"/>
                </a:solidFill>
                <a:latin typeface="Arial"/>
                <a:ea typeface="Arial"/>
                <a:cs typeface="Arial"/>
                <a:sym typeface="Arial"/>
              </a:rPr>
              <a:t>ship the product to the Online consumer.</a:t>
            </a:r>
            <a:endParaRPr lang="en-US" sz="1200" b="0" i="0" u="none" strike="noStrike" kern="1200" cap="none" baseline="0" dirty="0">
              <a:solidFill>
                <a:prstClr val="black"/>
              </a:solidFill>
              <a:latin typeface="Arial"/>
              <a:ea typeface="Arial"/>
              <a:cs typeface="Arial"/>
              <a:sym typeface="Arial"/>
            </a:endParaRPr>
          </a:p>
          <a:p>
            <a:pPr lvl="0" defTabSz="914400">
              <a:defRPr/>
            </a:pPr>
            <a:r>
              <a:rPr lang="en-US" sz="1200" b="0" i="0" u="none" strike="noStrike" kern="1200" cap="none" baseline="0" dirty="0">
                <a:solidFill>
                  <a:prstClr val="black"/>
                </a:solidFill>
                <a:latin typeface="Arial"/>
                <a:ea typeface="Arial"/>
                <a:cs typeface="Arial"/>
                <a:sym typeface="Arial"/>
              </a:rPr>
              <a:t>Vulnerable points in the process include web beacons in the Online consumer’s system, Wi-Fi listening wiretaps in the connection between the consumer and Internet service provider, Customer list hacks in the online store’s system, S Q L injection attacks on the database server, D O S attacks, card theft, or hacking at the customer credit card bank’s end, and security breaches at the point where the Customer credit card bank, Merchant bank, and the Merchant web servers and Merchant website connect, and when the order is shipped to the Online consumer.</a:t>
            </a:r>
            <a:endParaRPr lang="en-US" sz="1200" b="0" i="0" u="none" strike="noStrike" kern="1200" cap="none" dirty="0">
              <a:solidFill>
                <a:prstClr val="black"/>
              </a:solidFill>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02906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According to Symantec, about 246 million new variants of malware were created in 2018.</a:t>
            </a:r>
          </a:p>
          <a:p>
            <a:endParaRPr lang="en-GB" b="1"/>
          </a:p>
          <a:p>
            <a:r>
              <a:rPr lang="en-GB" b="1"/>
              <a:t>Exploits</a:t>
            </a:r>
            <a:r>
              <a:rPr lang="en-GB"/>
              <a:t> are often the first part of a larger attack. Hackers scan for outdated systems that contain critical vulnerabilities, which they then exploit by deploying targeted malware. Exploits often include shellcode, which is a small malware payload used to download additional malware from attacker-controlled networks. Shellcode allows hackers to infect devices and infiltrate organizations.</a:t>
            </a:r>
          </a:p>
          <a:p>
            <a:r>
              <a:rPr lang="en-GB"/>
              <a:t>An </a:t>
            </a:r>
            <a:r>
              <a:rPr lang="en-GB" b="1"/>
              <a:t>exploit kit</a:t>
            </a:r>
            <a:r>
              <a:rPr lang="en-GB"/>
              <a:t> is a tool used for automatically managing and deploying exploits against a target computer. Exploit kits allow attackers to deliver malware without having advanced knowledge of the exploits being used.</a:t>
            </a:r>
          </a:p>
          <a:p>
            <a:endParaRPr lang="en-GB"/>
          </a:p>
          <a:p>
            <a:r>
              <a:rPr lang="en-GB" b="1" err="1"/>
              <a:t>Malvertising</a:t>
            </a:r>
            <a:r>
              <a:rPr lang="en-GB" b="1"/>
              <a:t>: </a:t>
            </a:r>
            <a:r>
              <a:rPr lang="en-GB"/>
              <a:t>The practice of incorporating malware in online advertisements.</a:t>
            </a:r>
          </a:p>
          <a:p>
            <a:r>
              <a:rPr lang="en-GB"/>
              <a:t>A </a:t>
            </a:r>
            <a:r>
              <a:rPr lang="en-GB" b="1" i="1"/>
              <a:t>drive-by download</a:t>
            </a:r>
            <a:r>
              <a:rPr lang="en-GB" b="1"/>
              <a:t> </a:t>
            </a:r>
            <a:r>
              <a:rPr lang="en-GB"/>
              <a:t>attack refers to the unintentional download of malicious code to your computer or mobile device that leaves you open to a cyberattack.</a:t>
            </a:r>
          </a:p>
          <a:p>
            <a:endParaRPr lang="en-GB"/>
          </a:p>
          <a:p>
            <a:r>
              <a:rPr lang="en-GB" b="1"/>
              <a:t>Viruses</a:t>
            </a:r>
            <a:r>
              <a:rPr lang="en-GB"/>
              <a:t> and </a:t>
            </a:r>
            <a:r>
              <a:rPr lang="en-GB" b="1"/>
              <a:t>worms</a:t>
            </a:r>
            <a:r>
              <a:rPr lang="en-GB"/>
              <a:t> both cause damage and copy themselves rapidly. The main difference is how they self-replicate, with </a:t>
            </a:r>
            <a:r>
              <a:rPr lang="en-GB" b="1"/>
              <a:t>viruses requiring the help of a host and worms acting independently</a:t>
            </a:r>
            <a:r>
              <a:rPr lang="en-GB"/>
              <a:t>. Unlike viruses, worms can replicate and spread without any human activation.</a:t>
            </a:r>
          </a:p>
          <a:p>
            <a:endParaRPr lang="en-GB"/>
          </a:p>
          <a:p>
            <a:r>
              <a:rPr lang="en-GB">
                <a:effectLst/>
              </a:rPr>
              <a:t>Viruses are executed via executable files. </a:t>
            </a:r>
          </a:p>
          <a:p>
            <a:r>
              <a:rPr lang="en-GB"/>
              <a:t>Worms are executed via weaknesses in system.</a:t>
            </a:r>
          </a:p>
          <a:p>
            <a:r>
              <a:rPr lang="en-GB"/>
              <a:t>Trojan horse executes through a program and interprets as utility software.</a:t>
            </a:r>
          </a:p>
          <a:p>
            <a:endParaRPr lang="en-US"/>
          </a:p>
          <a:p>
            <a:r>
              <a:rPr lang="en-GB"/>
              <a:t>A </a:t>
            </a:r>
            <a:r>
              <a:rPr lang="en-GB" b="1"/>
              <a:t>backdoor</a:t>
            </a:r>
            <a:r>
              <a:rPr lang="en-GB"/>
              <a:t> is a typically covert method of bypassing normal </a:t>
            </a:r>
            <a:r>
              <a:rPr lang="en-GB">
                <a:hlinkClick r:id="rId3" tooltip="Authentication"/>
              </a:rPr>
              <a:t>authentication</a:t>
            </a:r>
            <a:r>
              <a:rPr lang="en-GB"/>
              <a:t> or encryption in a </a:t>
            </a:r>
            <a:r>
              <a:rPr lang="en-GB">
                <a:hlinkClick r:id="rId4" tooltip="Computer"/>
              </a:rPr>
              <a:t>computer</a:t>
            </a:r>
            <a:r>
              <a:rPr lang="en-GB"/>
              <a:t>, product, embedded device (e.g. a </a:t>
            </a:r>
            <a:r>
              <a:rPr lang="en-GB">
                <a:hlinkClick r:id="rId5" tooltip="Home router"/>
              </a:rPr>
              <a:t>home router</a:t>
            </a:r>
            <a:r>
              <a:rPr lang="en-GB"/>
              <a:t>), or its embodiment.</a:t>
            </a:r>
          </a:p>
          <a:p>
            <a:endParaRPr lang="en-GB"/>
          </a:p>
          <a:p>
            <a:r>
              <a:rPr lang="en-GB" b="1"/>
              <a:t>Botnets are a network of infected computers, or bots, under the control of a single party, known as a “botnet master”</a:t>
            </a:r>
            <a:r>
              <a:rPr lang="en-GB"/>
              <a:t>. Hackers infect computers with malware that allows them to remotely operate infected devices as bots.</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75486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Unsolicited software that is installed in a computer without users realizing it</a:t>
            </a:r>
            <a:r>
              <a:rPr lang="en-GB"/>
              <a:t>.</a:t>
            </a:r>
          </a:p>
          <a:p>
            <a:r>
              <a:rPr lang="en-GB"/>
              <a:t>Example of PUP is: </a:t>
            </a:r>
            <a:r>
              <a:rPr lang="en-GB" err="1"/>
              <a:t>PCProtect</a:t>
            </a:r>
            <a:r>
              <a:rPr lang="en-GB"/>
              <a:t> which infects PCs running Windows Oss. Poses as a legitimate anti-malware program when in fact it is malware.</a:t>
            </a:r>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61878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64769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cap="none">
                <a:solidFill>
                  <a:schemeClr val="dk1"/>
                </a:solidFill>
                <a:effectLst/>
                <a:latin typeface="Arial"/>
                <a:ea typeface="Arial"/>
                <a:cs typeface="Arial"/>
                <a:sym typeface="Arial"/>
              </a:rPr>
              <a:t>Business email compromise (BEC) is </a:t>
            </a:r>
            <a:r>
              <a:rPr lang="en-GB" sz="1200" b="1" i="0" u="none" strike="noStrike" kern="1200" cap="none">
                <a:solidFill>
                  <a:schemeClr val="dk1"/>
                </a:solidFill>
                <a:effectLst/>
                <a:latin typeface="Arial"/>
                <a:ea typeface="Arial"/>
                <a:cs typeface="Arial"/>
                <a:sym typeface="Arial"/>
              </a:rPr>
              <a:t>a specific type of phishing attack</a:t>
            </a:r>
            <a:r>
              <a:rPr lang="en-GB" sz="1200" b="0" i="0" u="none" strike="noStrike" kern="1200" cap="none">
                <a:solidFill>
                  <a:schemeClr val="dk1"/>
                </a:solidFill>
                <a:effectLst/>
                <a:latin typeface="Arial"/>
                <a:ea typeface="Arial"/>
                <a:cs typeface="Arial"/>
                <a:sym typeface="Arial"/>
              </a:rPr>
              <a:t>, a spear phishing attack to be precise – with the objective being to trick employees into taking harmful actions, typically sending money to the attacker.</a:t>
            </a:r>
          </a:p>
          <a:p>
            <a:endParaRPr lang="en-GB" sz="1200" b="0" i="0" u="none" strike="noStrike" kern="1200" cap="none">
              <a:solidFill>
                <a:schemeClr val="dk1"/>
              </a:solidFill>
              <a:effectLst/>
              <a:latin typeface="Arial"/>
              <a:ea typeface="Arial"/>
              <a:cs typeface="Arial"/>
              <a:sym typeface="Arial"/>
            </a:endParaRPr>
          </a:p>
          <a:p>
            <a:r>
              <a:rPr lang="en-GB" sz="1200" b="0" i="0" u="none" strike="noStrike" kern="1200" cap="none">
                <a:solidFill>
                  <a:schemeClr val="dk1"/>
                </a:solidFill>
                <a:effectLst/>
                <a:latin typeface="Arial"/>
                <a:ea typeface="Arial"/>
                <a:cs typeface="Arial"/>
                <a:sym typeface="Arial"/>
              </a:rPr>
              <a:t>“Spear phishing” is </a:t>
            </a:r>
            <a:r>
              <a:rPr lang="en-GB" sz="1200" b="1" i="0" u="none" strike="noStrike" kern="1200" cap="none">
                <a:solidFill>
                  <a:schemeClr val="dk1"/>
                </a:solidFill>
                <a:effectLst/>
                <a:latin typeface="Arial"/>
                <a:ea typeface="Arial"/>
                <a:cs typeface="Arial"/>
                <a:sym typeface="Arial"/>
              </a:rPr>
              <a:t>a type of phishing campaign that targets a specific person or group and often will include information known to be of interest to the target, such as current events or financial documents</a:t>
            </a:r>
            <a:r>
              <a:rPr lang="en-GB" sz="1200" b="0" i="0" u="none" strike="noStrike" kern="1200" cap="none">
                <a:solidFill>
                  <a:schemeClr val="dk1"/>
                </a:solidFill>
                <a:effectLst/>
                <a:latin typeface="Arial"/>
                <a:ea typeface="Arial"/>
                <a:cs typeface="Arial"/>
                <a:sym typeface="Arial"/>
              </a:rPr>
              <a:t>.</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43006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Hackers being the good guys, are called white hats, while </a:t>
            </a:r>
            <a:r>
              <a:rPr lang="en-GB" dirty="0">
                <a:hlinkClick r:id="rId3"/>
              </a:rPr>
              <a:t>black hats usually refer to the crackers </a:t>
            </a:r>
            <a:r>
              <a:rPr lang="en-GB" dirty="0"/>
              <a:t>which violate computer security for personal gains.</a:t>
            </a:r>
          </a:p>
          <a:p>
            <a:endParaRPr lang="en-GB" dirty="0"/>
          </a:p>
          <a:p>
            <a:r>
              <a:rPr lang="en-GB" dirty="0"/>
              <a:t>Derived from combining the words 'Hack' and 'Activism', hacktivism is </a:t>
            </a:r>
            <a:r>
              <a:rPr lang="en-GB" b="1" dirty="0"/>
              <a:t>the act of hacking, or breaking into a computer system, for politically or socially motivated purposes</a:t>
            </a:r>
            <a:r>
              <a:rPr lang="en-GB" dirty="0"/>
              <a:t>. The individual who performs an act of hacktivism is said to be a hacktivist.</a:t>
            </a:r>
          </a:p>
          <a:p>
            <a:endParaRPr lang="en-GB" dirty="0"/>
          </a:p>
          <a:p>
            <a:r>
              <a:rPr lang="en-GB" dirty="0"/>
              <a:t>An example of hacktivism is </a:t>
            </a:r>
            <a:r>
              <a:rPr lang="en-GB" b="1" dirty="0"/>
              <a:t>a denial of service attack (DoS) which shuts down a system to prevent customer access</a:t>
            </a:r>
            <a:r>
              <a:rPr lang="en-GB" dirty="0"/>
              <a:t>.</a:t>
            </a:r>
          </a:p>
          <a:p>
            <a:endParaRPr lang="en-GB" dirty="0"/>
          </a:p>
          <a:p>
            <a:r>
              <a:rPr lang="en-GB" sz="1200" b="0" i="0" u="none" strike="noStrike" kern="1200" cap="none" dirty="0">
                <a:solidFill>
                  <a:schemeClr val="dk1"/>
                </a:solidFill>
                <a:effectLst/>
                <a:latin typeface="Arial"/>
                <a:ea typeface="Arial"/>
                <a:cs typeface="Arial"/>
                <a:sym typeface="Arial"/>
              </a:rPr>
              <a:t>In civilian use, particularly in IT, a tiger team is usually composed of skilled hackers who will seek to penetrate a network or other tech environment for the purposes of improving security and closing security loopholes.</a:t>
            </a:r>
          </a:p>
          <a:p>
            <a:endParaRPr lang="en-GB" sz="1200" b="0" i="0" u="none" strike="noStrike" kern="1200" cap="none" dirty="0">
              <a:solidFill>
                <a:schemeClr val="dk1"/>
              </a:solidFill>
              <a:effectLst/>
              <a:latin typeface="Arial"/>
              <a:cs typeface="Arial"/>
              <a:sym typeface="Arial"/>
            </a:endParaRPr>
          </a:p>
          <a:p>
            <a:r>
              <a:rPr lang="en-GB" dirty="0"/>
              <a:t>The WANK worm had a distinct political message attached, and it was the first major worm to have a political message.</a:t>
            </a:r>
            <a:r>
              <a:rPr lang="en-GB" baseline="30000" dirty="0">
                <a:hlinkClick r:id="rId4"/>
              </a:rPr>
              <a:t>[1]</a:t>
            </a:r>
            <a:r>
              <a:rPr lang="en-GB" dirty="0"/>
              <a:t> WANK in this context stands for Worms Against Nuclear Killers. The following message appeared on infected computer's screen: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36739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65067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28436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6565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88509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4416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03218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cap="none" dirty="0">
                <a:solidFill>
                  <a:schemeClr val="dk1"/>
                </a:solidFill>
                <a:effectLst/>
                <a:latin typeface="Arial"/>
                <a:ea typeface="Arial"/>
                <a:cs typeface="Arial"/>
                <a:sym typeface="Arial"/>
              </a:rPr>
              <a:t>For instance, in 2013 five hackers were charged in another worldwide hacking scheme that targeted the corporate networks of retail chains such as 7-Eleven and the French retailer Carrefour SA,  using sniffer programmes to steal more than 160 million credit card numbers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53175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cap="none">
                <a:solidFill>
                  <a:schemeClr val="dk1"/>
                </a:solidFill>
                <a:effectLst/>
                <a:latin typeface="Arial"/>
                <a:ea typeface="Arial"/>
                <a:cs typeface="Arial"/>
                <a:sym typeface="Arial"/>
              </a:rPr>
              <a:t>The largest DDoS attack in the Internet history was launched against GitHub the open source software development platform in February 2018.</a:t>
            </a:r>
          </a:p>
          <a:p>
            <a:r>
              <a:rPr lang="en-GB" sz="1200" b="0" i="0" u="none" strike="noStrike" kern="1200" cap="none">
                <a:solidFill>
                  <a:schemeClr val="dk1"/>
                </a:solidFill>
                <a:effectLst/>
                <a:latin typeface="Arial"/>
                <a:ea typeface="Arial"/>
                <a:cs typeface="Arial"/>
                <a:sym typeface="Arial"/>
              </a:rPr>
              <a:t> </a:t>
            </a:r>
          </a:p>
          <a:p>
            <a:r>
              <a:rPr lang="en-GB" sz="1200" b="0" i="0" u="none" strike="noStrike" kern="1200" cap="none">
                <a:solidFill>
                  <a:schemeClr val="dk1"/>
                </a:solidFill>
                <a:effectLst/>
                <a:latin typeface="Arial"/>
                <a:ea typeface="Arial"/>
                <a:cs typeface="Arial"/>
                <a:sym typeface="Arial"/>
              </a:rPr>
              <a:t>in 2016 the </a:t>
            </a:r>
            <a:r>
              <a:rPr lang="en-GB" sz="1200" b="0" i="0" u="none" strike="noStrike" kern="1200" cap="none" err="1">
                <a:solidFill>
                  <a:schemeClr val="dk1"/>
                </a:solidFill>
                <a:effectLst/>
                <a:latin typeface="Arial"/>
                <a:ea typeface="Arial"/>
                <a:cs typeface="Arial"/>
                <a:sym typeface="Arial"/>
              </a:rPr>
              <a:t>Mirai</a:t>
            </a:r>
            <a:r>
              <a:rPr lang="en-GB" sz="1200" b="0" i="0" u="none" strike="noStrike" kern="1200" cap="none">
                <a:solidFill>
                  <a:schemeClr val="dk1"/>
                </a:solidFill>
                <a:effectLst/>
                <a:latin typeface="Arial"/>
                <a:ea typeface="Arial"/>
                <a:cs typeface="Arial"/>
                <a:sym typeface="Arial"/>
              </a:rPr>
              <a:t> botnet launched a large-scale DDoS attack using Internet devices such as refrigerators, security cameras etc against an Internet domain resolving firm, </a:t>
            </a:r>
            <a:r>
              <a:rPr lang="en-GB" sz="1200" b="0" i="0" u="none" strike="noStrike" kern="1200" cap="none" err="1">
                <a:solidFill>
                  <a:schemeClr val="dk1"/>
                </a:solidFill>
                <a:effectLst/>
                <a:latin typeface="Arial"/>
                <a:ea typeface="Arial"/>
                <a:cs typeface="Arial"/>
                <a:sym typeface="Arial"/>
              </a:rPr>
              <a:t>Dyn</a:t>
            </a:r>
            <a:r>
              <a:rPr lang="en-GB" sz="1200" b="0" i="0" u="none" strike="noStrike" kern="1200" cap="none">
                <a:solidFill>
                  <a:schemeClr val="dk1"/>
                </a:solidFill>
                <a:effectLst/>
                <a:latin typeface="Arial"/>
                <a:ea typeface="Arial"/>
                <a:cs typeface="Arial"/>
                <a:sym typeface="Arial"/>
              </a:rPr>
              <a:t>. Twitter, Amazon, Netflix, Airbnb, The New York Times and many other sites across the country were affected. Hackers were able to guess the administrator passwords of common devices</a:t>
            </a:r>
          </a:p>
          <a:p>
            <a:endParaRPr lang="en-GB" sz="1200" b="0" i="0" u="none" strike="noStrike" kern="1200" cap="none">
              <a:solidFill>
                <a:schemeClr val="dk1"/>
              </a:solidFill>
              <a:effectLst/>
              <a:latin typeface="Arial"/>
              <a:ea typeface="Arial"/>
              <a:cs typeface="Arial"/>
              <a:sym typeface="Arial"/>
            </a:endParaRPr>
          </a:p>
          <a:p>
            <a:r>
              <a:rPr lang="en-GB" sz="1200" b="0" i="0" u="none" strike="noStrike" kern="1200" cap="none">
                <a:solidFill>
                  <a:schemeClr val="dk1"/>
                </a:solidFill>
                <a:effectLst/>
                <a:latin typeface="Arial"/>
                <a:ea typeface="Arial"/>
                <a:cs typeface="Arial"/>
                <a:sym typeface="Arial"/>
              </a:rPr>
              <a:t>DDoS could be used as a smokescreen, to pivot the defending team’s attention away from a more sophisticated and precise simultaneous offence, such as ATO (Account Takeover) or phishing.</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83000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a:solidFill>
                  <a:srgbClr val="000000"/>
                </a:solidFill>
                <a:latin typeface="Arial (Body)"/>
              </a:rPr>
              <a:t>Embezzlement: </a:t>
            </a:r>
            <a:r>
              <a:rPr lang="en-GB" sz="1200" b="0" i="0" u="none" strike="noStrike" kern="1200" cap="none">
                <a:solidFill>
                  <a:schemeClr val="dk1"/>
                </a:solidFill>
                <a:effectLst/>
                <a:latin typeface="Arial"/>
                <a:cs typeface="Arial"/>
                <a:sym typeface="Arial"/>
              </a:rPr>
              <a:t>T</a:t>
            </a:r>
            <a:r>
              <a:rPr lang="en-GB" sz="1200" b="0" i="0" u="none" strike="noStrike" kern="1200" cap="none">
                <a:solidFill>
                  <a:schemeClr val="dk1"/>
                </a:solidFill>
                <a:effectLst/>
                <a:latin typeface="Arial"/>
                <a:ea typeface="Arial"/>
                <a:cs typeface="Arial"/>
                <a:sym typeface="Arial"/>
              </a:rPr>
              <a:t>heft or misappropriation of funds placed in one's trust or belonging to one's employer.</a:t>
            </a:r>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32853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 </a:t>
            </a:r>
            <a:r>
              <a:rPr lang="en-GB" i="1"/>
              <a:t>zero</a:t>
            </a:r>
            <a:r>
              <a:rPr lang="en-GB"/>
              <a:t>-</a:t>
            </a:r>
            <a:r>
              <a:rPr lang="en-GB" i="1"/>
              <a:t>day vulnerability</a:t>
            </a:r>
            <a:r>
              <a:rPr lang="en-GB"/>
              <a:t> is a </a:t>
            </a:r>
            <a:r>
              <a:rPr lang="en-GB" i="1"/>
              <a:t>vulnerability</a:t>
            </a:r>
            <a:r>
              <a:rPr lang="en-GB"/>
              <a:t> in a system or device that has been disclosed but is not yet patched.</a:t>
            </a:r>
          </a:p>
          <a:p>
            <a:r>
              <a:rPr lang="en-GB"/>
              <a:t>The </a:t>
            </a:r>
            <a:r>
              <a:rPr lang="en-GB">
                <a:hlinkClick r:id="rId3"/>
              </a:rPr>
              <a:t>Heartbleed</a:t>
            </a:r>
            <a:r>
              <a:rPr lang="en-GB"/>
              <a:t> bug is a vulnerability in open source software that was first discovered in 2014. Anyone with an internet connection can exploit this bug to read the memory of vulnerable systems, leaving no evidence of a compromised system.</a:t>
            </a:r>
          </a:p>
          <a:p>
            <a:endParaRPr lang="en-US"/>
          </a:p>
          <a:p>
            <a:r>
              <a:rPr lang="en-GB" sz="1200" b="0" i="0" u="none" strike="noStrike" kern="1200" cap="none">
                <a:solidFill>
                  <a:schemeClr val="dk1"/>
                </a:solidFill>
                <a:effectLst/>
                <a:latin typeface="Arial"/>
                <a:ea typeface="Arial"/>
                <a:cs typeface="Arial"/>
                <a:sym typeface="Arial"/>
              </a:rPr>
              <a:t>Shellshock is </a:t>
            </a:r>
            <a:r>
              <a:rPr lang="en-GB" sz="1200" b="1" i="0" u="none" strike="noStrike" kern="1200" cap="none">
                <a:solidFill>
                  <a:schemeClr val="dk1"/>
                </a:solidFill>
                <a:effectLst/>
                <a:latin typeface="Arial"/>
                <a:ea typeface="Arial"/>
                <a:cs typeface="Arial"/>
                <a:sym typeface="Arial"/>
              </a:rPr>
              <a:t>a vulnerability that allows systems containing a vulnerable version of Bash to be exploited to execute commands with higher privileges</a:t>
            </a:r>
            <a:r>
              <a:rPr lang="en-GB" sz="1200" b="0" i="0" u="none" strike="noStrike" kern="1200" cap="none">
                <a:solidFill>
                  <a:schemeClr val="dk1"/>
                </a:solidFill>
                <a:effectLst/>
                <a:latin typeface="Arial"/>
                <a:ea typeface="Arial"/>
                <a:cs typeface="Arial"/>
                <a:sym typeface="Arial"/>
              </a:rPr>
              <a:t>.</a:t>
            </a:r>
          </a:p>
          <a:p>
            <a:endParaRPr lang="en-GB" sz="1200" b="0" i="0" u="none" strike="noStrike" kern="1200" cap="none">
              <a:solidFill>
                <a:schemeClr val="dk1"/>
              </a:solidFill>
              <a:effectLst/>
              <a:latin typeface="Arial"/>
              <a:cs typeface="Arial"/>
              <a:sym typeface="Arial"/>
            </a:endParaRPr>
          </a:p>
          <a:p>
            <a:pPr fontAlgn="base"/>
            <a:r>
              <a:rPr lang="en-GB" sz="1200" b="0" i="0" u="none" strike="noStrike" kern="1200" cap="none">
                <a:solidFill>
                  <a:schemeClr val="dk1"/>
                </a:solidFill>
                <a:effectLst/>
                <a:latin typeface="Arial"/>
                <a:ea typeface="Arial"/>
                <a:cs typeface="Arial"/>
                <a:sym typeface="Arial"/>
              </a:rPr>
              <a:t>The FREAK vulnerability refers to a weakness in the Secure Sockets Layer (SSL)/Transport Layer Security (TLS) protocols caused by the use of ‘export-grade’ encryption. The name stands for ‘Factoring RSA Export Keys’. </a:t>
            </a:r>
          </a:p>
          <a:p>
            <a:br>
              <a:rPr lang="en-GB"/>
            </a:br>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29372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89762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Vishing is </a:t>
            </a:r>
            <a:r>
              <a:rPr lang="en-GB" b="1" dirty="0"/>
              <a:t>a cyber crime that uses the phone to steal personal confidential information from victims</a:t>
            </a:r>
            <a:r>
              <a:rPr lang="en-GB" dirty="0"/>
              <a:t>. Often referred to as voice phishing, cyber criminals use savvy social engineering tactics to convince victims to act, giving up private information and access to bank accounts.</a:t>
            </a:r>
            <a:endParaRPr lang="en-GB" dirty="0">
              <a:effectLst/>
            </a:endParaRPr>
          </a:p>
          <a:p>
            <a:r>
              <a:rPr lang="en-GB" dirty="0">
                <a:effectLst/>
              </a:rPr>
              <a:t>Most people have heard of phishing; vishing is a different attack that falls under the general phishing umbrella and shares the same goals. </a:t>
            </a:r>
            <a:r>
              <a:rPr lang="en-GB" dirty="0" err="1">
                <a:effectLst/>
              </a:rPr>
              <a:t>Vishers</a:t>
            </a:r>
            <a:r>
              <a:rPr lang="en-GB" dirty="0">
                <a:effectLst/>
              </a:rPr>
              <a:t> </a:t>
            </a:r>
            <a:r>
              <a:rPr lang="en-GB" b="1" dirty="0">
                <a:effectLst/>
              </a:rPr>
              <a:t>use fraudulent phone numbers, voice-altering software, text messages, and social engineering to trick users into divulging sensitive information</a:t>
            </a:r>
            <a:r>
              <a:rPr lang="en-GB" dirty="0">
                <a:effectLst/>
              </a:rPr>
              <a:t>.</a:t>
            </a:r>
          </a:p>
          <a:p>
            <a:endParaRPr lang="en-GB" dirty="0">
              <a:effectLst/>
            </a:endParaRPr>
          </a:p>
          <a:p>
            <a:r>
              <a:rPr lang="en-GB" dirty="0"/>
              <a:t>Smishing is </a:t>
            </a:r>
            <a:r>
              <a:rPr lang="en-GB" b="1" dirty="0"/>
              <a:t>a form of phishing that uses mobile phones as the attack platform</a:t>
            </a:r>
            <a:r>
              <a:rPr lang="en-GB" dirty="0"/>
              <a:t>. The criminal executes the attack with an intent to gather personal information, including social insurance and/or credit card numbers. Smishing is implemented through text messages or SMS, giving the attack the name “</a:t>
            </a:r>
            <a:r>
              <a:rPr lang="en-GB" dirty="0" err="1"/>
              <a:t>SMiShing</a:t>
            </a:r>
            <a:r>
              <a:rPr lang="en-GB" dirty="0"/>
              <a:t>.”</a:t>
            </a:r>
          </a:p>
          <a:p>
            <a:endParaRPr lang="en-GB" dirty="0"/>
          </a:p>
          <a:p>
            <a:r>
              <a:rPr lang="en-GB" dirty="0"/>
              <a:t>SMS spoofing is a technique that allows us to change the sender information on a text sent via the short message service (SMS) system. SMS text messages are used by cell phones, personal digital assistants, and similar devices and are typically just known as text messages. </a:t>
            </a:r>
          </a:p>
          <a:p>
            <a:r>
              <a:rPr lang="en-GB" dirty="0"/>
              <a:t>When you send a spoof text, they replace the originating mobile number (sender ID) with alphanumeric text. In simpler words, SMS spoofing allows you to change the sender’s display number. As it allows you to change the originator details, it’s also regarded as “SMS originator spoofing.”</a:t>
            </a:r>
          </a:p>
          <a:p>
            <a:endParaRPr lang="en-GB" dirty="0">
              <a:effectLst/>
            </a:endParaRPr>
          </a:p>
          <a:p>
            <a:r>
              <a:rPr lang="en-GB" dirty="0" err="1">
                <a:effectLst/>
              </a:rPr>
              <a:t>Madware</a:t>
            </a:r>
            <a:r>
              <a:rPr lang="en-GB" dirty="0">
                <a:effectLst/>
              </a:rPr>
              <a:t> is </a:t>
            </a:r>
            <a:r>
              <a:rPr lang="en-GB" b="1" dirty="0">
                <a:effectLst/>
              </a:rPr>
              <a:t>a type of aggressive advertising that affects smartphones and tablets</a:t>
            </a:r>
            <a:endParaRPr lang="en-GB" dirty="0">
              <a:effectLst/>
            </a:endParaRPr>
          </a:p>
          <a:p>
            <a:endParaRPr lang="en-GB"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00398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0970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214325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82690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i="0" u="none" strike="noStrike" kern="1200" cap="none">
                <a:solidFill>
                  <a:schemeClr val="dk1"/>
                </a:solidFill>
                <a:effectLst/>
                <a:latin typeface="Arial"/>
                <a:ea typeface="Arial"/>
                <a:cs typeface="Arial"/>
                <a:sym typeface="Arial"/>
              </a:rPr>
              <a:t>In 2015,researchers demonstrated the ability to hack into a Jeep Cherokee through its entertainment system sending commands to the dashboard, steering,  brakes, and transmission system from a remote laptop that turned the steering wheel, disabled the brakes, shutting down the engine. Fiat Chrysler automobiles immediately issued a recall notice to fix this software vulnerability involved but it's almost certain that such incidents will continue to occur as auto manufacturers add more and more wireless connected car features to automobiles</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71246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08488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80061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39079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56123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sz="1200" b="0" i="0" u="none" strike="noStrike" kern="1200" cap="none">
                <a:solidFill>
                  <a:prstClr val="black"/>
                </a:solidFill>
                <a:latin typeface="Arial"/>
                <a:ea typeface="Arial"/>
                <a:cs typeface="Arial"/>
                <a:sym typeface="Arial"/>
              </a:rPr>
              <a:t>Figure 4.1, Page 260.</a:t>
            </a:r>
          </a:p>
          <a:p>
            <a:pPr lvl="0" defTabSz="914400"/>
            <a:r>
              <a:rPr lang="en-US" sz="1200" b="0" i="0" u="none" strike="noStrike" kern="1200" cap="none">
                <a:solidFill>
                  <a:prstClr val="black"/>
                </a:solidFill>
                <a:latin typeface="Arial"/>
                <a:ea typeface="Arial"/>
                <a:cs typeface="Arial"/>
                <a:sym typeface="Arial"/>
              </a:rPr>
              <a:t>E-commerce security is multi-layered, and must take into account new technology, policies and procedures, and laws and industry standards.</a:t>
            </a:r>
          </a:p>
          <a:p>
            <a:pPr lvl="0" defTabSz="914400"/>
            <a:endParaRPr lang="en-US" sz="1200" b="0" i="0" u="none" strike="noStrike" kern="1200" cap="none">
              <a:solidFill>
                <a:prstClr val="black"/>
              </a:solidFill>
              <a:latin typeface="Arial"/>
              <a:ea typeface="Arial"/>
              <a:cs typeface="Arial"/>
              <a:sym typeface="Arial"/>
            </a:endParaRPr>
          </a:p>
          <a:p>
            <a:pPr lvl="0" defTabSz="914400"/>
            <a:r>
              <a:rPr lang="en-US" sz="1200" b="0" i="0" u="none" strike="noStrike" kern="1200" cap="none">
                <a:solidFill>
                  <a:prstClr val="black"/>
                </a:solidFill>
                <a:latin typeface="Arial"/>
                <a:ea typeface="Arial"/>
                <a:cs typeface="Arial"/>
                <a:sym typeface="Arial"/>
              </a:rPr>
              <a:t>Full description: A bulls-eye diagram depicts the multi-layered nature of the e-commerce security environment. The diagram has Data in center. There are four concentric ovals. From the inner-most oval to the outer-most one, the ovals are labeled as follows, Technology Solutions, Organizational Policies and Procedures, and Laws and Industry Standards.</a:t>
            </a:r>
          </a:p>
          <a:p>
            <a:endParaRPr lang="en-IN"/>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49662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cap="none">
                <a:solidFill>
                  <a:schemeClr val="dk1"/>
                </a:solidFill>
                <a:effectLst/>
                <a:latin typeface="Arial"/>
                <a:ea typeface="Arial"/>
                <a:cs typeface="Arial"/>
                <a:sym typeface="Arial"/>
              </a:rPr>
              <a:t>integrity</a:t>
            </a:r>
            <a:r>
              <a:rPr lang="en-GB" sz="1200" b="0" i="0" u="none" strike="noStrike" kern="1200" cap="none">
                <a:solidFill>
                  <a:schemeClr val="dk1"/>
                </a:solidFill>
                <a:effectLst/>
                <a:latin typeface="Arial"/>
                <a:ea typeface="Arial"/>
                <a:cs typeface="Arial"/>
                <a:sym typeface="Arial"/>
              </a:rPr>
              <a:t> the ability to ensure that information being displayed on a website or transmitted or received over the Internet has not been altered in anyway by an unauthorised party.</a:t>
            </a:r>
          </a:p>
          <a:p>
            <a:r>
              <a:rPr lang="en-GB" sz="1200" b="1" i="0" u="none" strike="noStrike" kern="1200" cap="none">
                <a:solidFill>
                  <a:schemeClr val="dk1"/>
                </a:solidFill>
                <a:effectLst/>
                <a:latin typeface="Arial"/>
                <a:ea typeface="Arial"/>
                <a:cs typeface="Arial"/>
                <a:sym typeface="Arial"/>
              </a:rPr>
              <a:t>nonrepudiation</a:t>
            </a:r>
            <a:r>
              <a:rPr lang="en-GB" sz="1200" b="0" i="0" u="none" strike="noStrike" kern="1200" cap="none">
                <a:solidFill>
                  <a:schemeClr val="dk1"/>
                </a:solidFill>
                <a:effectLst/>
                <a:latin typeface="Arial"/>
                <a:ea typeface="Arial"/>
                <a:cs typeface="Arial"/>
                <a:sym typeface="Arial"/>
              </a:rPr>
              <a:t> the ability to ensure that he comes participants do not deny their online actions</a:t>
            </a:r>
          </a:p>
          <a:p>
            <a:r>
              <a:rPr lang="en-GB" sz="1200" b="1" i="0" u="none" strike="noStrike" kern="1200" cap="none">
                <a:solidFill>
                  <a:schemeClr val="dk1"/>
                </a:solidFill>
                <a:effectLst/>
                <a:latin typeface="Arial"/>
                <a:ea typeface="Arial"/>
                <a:cs typeface="Arial"/>
                <a:sym typeface="Arial"/>
              </a:rPr>
              <a:t>authenticity</a:t>
            </a:r>
            <a:r>
              <a:rPr lang="en-GB" sz="1200" b="0" i="0" u="none" strike="noStrike" kern="1200" cap="none">
                <a:solidFill>
                  <a:schemeClr val="dk1"/>
                </a:solidFill>
                <a:effectLst/>
                <a:latin typeface="Arial"/>
                <a:ea typeface="Arial"/>
                <a:cs typeface="Arial"/>
                <a:sym typeface="Arial"/>
              </a:rPr>
              <a:t> the ability to identify the identity of a person or entity with whom you are dealing on the Internet</a:t>
            </a:r>
          </a:p>
          <a:p>
            <a:r>
              <a:rPr lang="en-GB" sz="1200" b="1" i="0" u="none" strike="noStrike" kern="1200" cap="none">
                <a:solidFill>
                  <a:schemeClr val="dk1"/>
                </a:solidFill>
                <a:effectLst/>
                <a:latin typeface="Arial"/>
                <a:ea typeface="Arial"/>
                <a:cs typeface="Arial"/>
                <a:sym typeface="Arial"/>
              </a:rPr>
              <a:t>confidentiality</a:t>
            </a:r>
            <a:r>
              <a:rPr lang="en-GB" sz="1200" b="0" i="0" u="none" strike="noStrike" kern="1200" cap="none">
                <a:solidFill>
                  <a:schemeClr val="dk1"/>
                </a:solidFill>
                <a:effectLst/>
                <a:latin typeface="Arial"/>
                <a:ea typeface="Arial"/>
                <a:cs typeface="Arial"/>
                <a:sym typeface="Arial"/>
              </a:rPr>
              <a:t> the ability to ensure that messages and data are available only to those who are authorised to view them</a:t>
            </a:r>
          </a:p>
          <a:p>
            <a:r>
              <a:rPr lang="en-GB" sz="1200" b="1" i="0" u="none" strike="noStrike" kern="1200" cap="none">
                <a:solidFill>
                  <a:schemeClr val="dk1"/>
                </a:solidFill>
                <a:effectLst/>
                <a:latin typeface="Arial"/>
                <a:ea typeface="Arial"/>
                <a:cs typeface="Arial"/>
                <a:sym typeface="Arial"/>
              </a:rPr>
              <a:t>privacy</a:t>
            </a:r>
            <a:r>
              <a:rPr lang="en-GB" sz="1200" b="0" i="0" u="none" strike="noStrike" kern="1200" cap="none">
                <a:solidFill>
                  <a:schemeClr val="dk1"/>
                </a:solidFill>
                <a:effectLst/>
                <a:latin typeface="Arial"/>
                <a:ea typeface="Arial"/>
                <a:cs typeface="Arial"/>
                <a:sym typeface="Arial"/>
              </a:rPr>
              <a:t> the ability to control the use of information about oneself</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i="0" u="none" strike="noStrike" kern="1200" cap="none">
                <a:solidFill>
                  <a:schemeClr val="dk1"/>
                </a:solidFill>
                <a:effectLst/>
                <a:latin typeface="Arial"/>
                <a:ea typeface="Arial"/>
                <a:cs typeface="Arial"/>
                <a:sym typeface="Arial"/>
              </a:rPr>
              <a:t>availability</a:t>
            </a:r>
            <a:r>
              <a:rPr lang="en-GB" sz="1200" b="0" i="0" u="none" strike="noStrike" kern="1200" cap="none">
                <a:solidFill>
                  <a:schemeClr val="dk1"/>
                </a:solidFill>
                <a:effectLst/>
                <a:latin typeface="Arial"/>
                <a:ea typeface="Arial"/>
                <a:cs typeface="Arial"/>
                <a:sym typeface="Arial"/>
              </a:rPr>
              <a:t> the ability to ensure that an e-commerce site continues to function as intended</a:t>
            </a:r>
          </a:p>
          <a:p>
            <a:endParaRPr lang="en-GB" sz="1200" b="0" i="0" u="none" strike="noStrike" kern="1200" cap="none">
              <a:solidFill>
                <a:schemeClr val="dk1"/>
              </a:solidFill>
              <a:effectLst/>
              <a:latin typeface="Arial"/>
              <a:ea typeface="Arial"/>
              <a:cs typeface="Arial"/>
              <a:sym typeface="Arial"/>
            </a:endParaRPr>
          </a:p>
          <a:p>
            <a:endParaRPr lang="en-GB" sz="1200" b="0" i="0" u="none" strike="noStrike" kern="1200" cap="none">
              <a:solidFill>
                <a:schemeClr val="dk1"/>
              </a:solidFill>
              <a:effectLst/>
              <a:latin typeface="Arial"/>
              <a:ea typeface="Arial"/>
              <a:cs typeface="Arial"/>
              <a:sym typeface="Arial"/>
            </a:endParaRPr>
          </a:p>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81911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10523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lIns="0" tIns="0" rIns="0" bIns="0"/>
          <a:lstStyle>
            <a:lvl1pPr>
              <a:defRPr sz="3600">
                <a:solidFill>
                  <a:schemeClr val="tx2"/>
                </a:solidFill>
                <a:latin typeface="+mj-lt"/>
              </a:defRPr>
            </a:lvl1pPr>
          </a:lstStyle>
          <a:p>
            <a:r>
              <a:rPr lang="en-US" dirty="0"/>
              <a:t>Click to edit Master title style</a:t>
            </a:r>
          </a:p>
        </p:txBody>
      </p:sp>
      <p:sp>
        <p:nvSpPr>
          <p:cNvPr id="3" name="Content Placeholder 2"/>
          <p:cNvSpPr>
            <a:spLocks noGrp="1"/>
          </p:cNvSpPr>
          <p:nvPr>
            <p:ph idx="1"/>
          </p:nvPr>
        </p:nvSpPr>
        <p:spPr>
          <a:xfrm>
            <a:off x="457200" y="1557470"/>
            <a:ext cx="8229600" cy="4525963"/>
          </a:xfrm>
        </p:spPr>
        <p:txBody>
          <a:bodyPr lIns="0" tIns="0" rIns="0"/>
          <a:lstStyle>
            <a:lvl1pPr marL="255600" indent="-255600">
              <a:buClr>
                <a:srgbClr val="007FA3"/>
              </a:buClr>
              <a:buSzPct val="100000"/>
              <a:buFont typeface="Arial" panose="020B0604020202020204" pitchFamily="34" charset="0"/>
              <a:buChar char="•"/>
              <a:defRPr sz="2400">
                <a:latin typeface="+mn-lt"/>
              </a:defRPr>
            </a:lvl1pPr>
            <a:lvl2pPr marL="741600" indent="-284400">
              <a:buClr>
                <a:srgbClr val="007FA3"/>
              </a:buClr>
              <a:defRPr sz="2400">
                <a:latin typeface="+mn-lt"/>
              </a:defRPr>
            </a:lvl2pPr>
            <a:lvl3pPr indent="-230400">
              <a:buClr>
                <a:srgbClr val="007FA3"/>
              </a:buClr>
              <a:defRPr sz="2400">
                <a:latin typeface="+mn-lt"/>
              </a:defRPr>
            </a:lvl3pPr>
            <a:lvl4pPr indent="-230400">
              <a:buClr>
                <a:srgbClr val="007FA3"/>
              </a:buClr>
              <a:defRPr sz="2400">
                <a:latin typeface="+mn-lt"/>
              </a:defRPr>
            </a:lvl4pPr>
            <a:lvl5pPr indent="-230400">
              <a:buClr>
                <a:srgbClr val="007FA3"/>
              </a:buClr>
              <a:defRPr sz="2400">
                <a:latin typeface="+mn-lt"/>
              </a:defRPr>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p:cNvSpPr>
            <a:spLocks noGrp="1"/>
          </p:cNvSpPr>
          <p:nvPr>
            <p:ph type="ftr" sz="quarter" idx="11"/>
          </p:nvPr>
        </p:nvSpPr>
        <p:spPr>
          <a:xfrm>
            <a:off x="93969" y="6172200"/>
            <a:ext cx="8595360" cy="235463"/>
          </a:xfrm>
        </p:spPr>
        <p:txBody>
          <a:bodyPr/>
          <a:lstStyle/>
          <a:p>
            <a:endParaRPr lang="en-US"/>
          </a:p>
        </p:txBody>
      </p:sp>
      <p:sp>
        <p:nvSpPr>
          <p:cNvPr id="4" name="Date Placeholder 3"/>
          <p:cNvSpPr>
            <a:spLocks noGrp="1"/>
          </p:cNvSpPr>
          <p:nvPr>
            <p:ph type="dt" sz="half" idx="10"/>
          </p:nvPr>
        </p:nvSpPr>
        <p:spPr/>
        <p:txBody>
          <a:bodyPr/>
          <a:lstStyle/>
          <a:p>
            <a:fld id="{A9DF6EFB-3F44-496C-A842-1E0B3D3B975A}" type="datetimeFigureOut">
              <a:rPr lang="en-US" smtClean="0"/>
              <a:pPr/>
              <a:t>2/1/23</a:t>
            </a:fld>
            <a:endParaRPr lang="en-US"/>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a:p>
        </p:txBody>
      </p:sp>
      <p:sp>
        <p:nvSpPr>
          <p:cNvPr id="7"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3567289351"/>
      </p:ext>
    </p:extLst>
  </p:cSld>
  <p:clrMapOvr>
    <a:masterClrMapping/>
  </p:clrMapOvr>
  <p:extLst>
    <p:ext uri="{DCECCB84-F9BA-43D5-87BE-67443E8EF086}">
      <p15:sldGuideLst xmlns:p15="http://schemas.microsoft.com/office/powerpoint/2012/main">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dk1"/>
              </a:solidFill>
              <a:latin typeface="Arial"/>
              <a:ea typeface="Arial"/>
              <a:cs typeface="Arial"/>
              <a:sym typeface="Arial"/>
            </a:endParaRPr>
          </a:p>
        </p:txBody>
      </p:sp>
      <p:sp>
        <p:nvSpPr>
          <p:cNvPr id="7"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2826302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0" tIns="0" rIns="0" bIns="0"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0" tIns="0" rIns="0" bIns="0"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8"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3245734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1"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8"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7"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6"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12681467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
        <p:nvSpPr>
          <p:cNvPr id="5"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1538878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6"/>
            <a:ext cx="82296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7"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3678147491"/>
      </p:ext>
    </p:extLst>
  </p:cSld>
  <p:clrMapOvr>
    <a:masterClrMapping/>
  </p:clrMapOvr>
  <p:extLst>
    <p:ext uri="{DCECCB84-F9BA-43D5-87BE-67443E8EF086}">
      <p15:sldGuideLst xmlns:p15="http://schemas.microsoft.com/office/powerpoint/2012/main">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1836354"/>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3632200"/>
            <a:ext cx="8229600" cy="17938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748656664"/>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126378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3063790"/>
            <a:ext cx="8229600" cy="11834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4490938"/>
            <a:ext cx="8229600" cy="12605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3266143735"/>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89505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760292"/>
            <a:ext cx="8229600" cy="10767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4016772"/>
            <a:ext cx="8229600" cy="1016701"/>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5155500"/>
            <a:ext cx="8232775" cy="9119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176294165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Fiv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70830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451377"/>
            <a:ext cx="8229600" cy="735437"/>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3486685"/>
            <a:ext cx="8229600" cy="716830"/>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4503386"/>
            <a:ext cx="8232775" cy="716828"/>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5494338"/>
            <a:ext cx="8229600" cy="5556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341506084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ix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59517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273743"/>
            <a:ext cx="8229600" cy="554915"/>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2950895"/>
            <a:ext cx="8229600" cy="535791"/>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3639492"/>
            <a:ext cx="8232775" cy="677152"/>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4469451"/>
            <a:ext cx="8229600" cy="598206"/>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457200" y="5221288"/>
            <a:ext cx="8232775" cy="64135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74427139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even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407853"/>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116988"/>
            <a:ext cx="8229600" cy="41256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2734849"/>
            <a:ext cx="8229600" cy="433357"/>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3365732"/>
            <a:ext cx="8232775" cy="465069"/>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3938594"/>
            <a:ext cx="8229600" cy="443837"/>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457200" y="4569758"/>
            <a:ext cx="8232775" cy="464206"/>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9"/>
          </p:nvPr>
        </p:nvSpPr>
        <p:spPr>
          <a:xfrm>
            <a:off x="457200" y="5221288"/>
            <a:ext cx="8229600" cy="551633"/>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237797773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Eight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407853"/>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116988"/>
            <a:ext cx="8229600" cy="41256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2734849"/>
            <a:ext cx="8229600" cy="433357"/>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3365732"/>
            <a:ext cx="8232775" cy="38553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3938595"/>
            <a:ext cx="8229600" cy="37805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457200" y="4503969"/>
            <a:ext cx="8232775" cy="3842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9"/>
          </p:nvPr>
        </p:nvSpPr>
        <p:spPr>
          <a:xfrm>
            <a:off x="457200" y="5069348"/>
            <a:ext cx="8229600" cy="451321"/>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57200" y="5614988"/>
            <a:ext cx="8232775" cy="44450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62286415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9">
            <a:alphaModFix/>
          </a:blip>
          <a:srcRect/>
          <a:stretch/>
        </p:blipFill>
        <p:spPr>
          <a:xfrm>
            <a:off x="443972" y="6429709"/>
            <a:ext cx="917999" cy="27991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666" r:id="rId10"/>
    <p:sldLayoutId id="2147483665" r:id="rId11"/>
    <p:sldLayoutId id="2147483651" r:id="rId12"/>
    <p:sldLayoutId id="2147483654" r:id="rId13"/>
    <p:sldLayoutId id="2147483655" r:id="rId14"/>
    <p:sldLayoutId id="2147483656" r:id="rId15"/>
    <p:sldLayoutId id="2147483703" r:id="rId16"/>
    <p:sldLayoutId id="214748370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www.bbc.co.uk/news/technology-54748843"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0"/>
            <a:ext cx="8063346" cy="1004400"/>
          </a:xfrm>
        </p:spPr>
        <p:txBody>
          <a:bodyPr lIns="90000" tIns="90000" rIns="90000" bIns="90000" anchor="ctr"/>
          <a:lstStyle/>
          <a:p>
            <a:r>
              <a:rPr lang="en-US" altLang="en-US" sz="3000" dirty="0">
                <a:solidFill>
                  <a:schemeClr val="tx2"/>
                </a:solidFill>
                <a:latin typeface="+mj-lt"/>
                <a:cs typeface="Times New Roman" panose="02020603050405020304" pitchFamily="18" charset="0"/>
              </a:rPr>
              <a:t>E-commerce 2020-2021: Business. Technology. Society.</a:t>
            </a:r>
          </a:p>
        </p:txBody>
      </p:sp>
      <p:sp>
        <p:nvSpPr>
          <p:cNvPr id="3" name="Text Placeholder 2"/>
          <p:cNvSpPr>
            <a:spLocks noGrp="1"/>
          </p:cNvSpPr>
          <p:nvPr>
            <p:ph type="body" idx="1"/>
          </p:nvPr>
        </p:nvSpPr>
        <p:spPr>
          <a:xfrm>
            <a:off x="457200" y="1278000"/>
            <a:ext cx="8063346" cy="377925"/>
          </a:xfrm>
        </p:spPr>
        <p:txBody>
          <a:bodyPr anchor="ctr"/>
          <a:lstStyle/>
          <a:p>
            <a:pPr eaLnBrk="1" hangingPunct="1">
              <a:defRPr/>
            </a:pPr>
            <a:r>
              <a:rPr lang="en-US" altLang="en-US" dirty="0"/>
              <a:t>Sixteenth</a:t>
            </a:r>
            <a:r>
              <a:rPr lang="en-US" altLang="en-US" dirty="0">
                <a:solidFill>
                  <a:schemeClr val="tx2"/>
                </a:solidFill>
                <a:latin typeface="+mn-lt"/>
              </a:rPr>
              <a:t> Edition, Global Edition</a:t>
            </a:r>
          </a:p>
        </p:txBody>
      </p:sp>
      <p:sp>
        <p:nvSpPr>
          <p:cNvPr id="4" name="Text Placeholder 3"/>
          <p:cNvSpPr>
            <a:spLocks noGrp="1"/>
          </p:cNvSpPr>
          <p:nvPr>
            <p:ph type="body" idx="2"/>
          </p:nvPr>
        </p:nvSpPr>
        <p:spPr>
          <a:xfrm>
            <a:off x="5195455" y="2048400"/>
            <a:ext cx="3325091" cy="799200"/>
          </a:xfrm>
        </p:spPr>
        <p:txBody>
          <a:bodyPr/>
          <a:lstStyle/>
          <a:p>
            <a:pPr algn="ctr"/>
            <a:r>
              <a:rPr lang="en-US" altLang="en-US" b="1" dirty="0">
                <a:latin typeface="+mn-lt"/>
                <a:ea typeface="Segoe UI Symbol" panose="020B0502040204020203" pitchFamily="34" charset="0"/>
              </a:rPr>
              <a:t>Chapter 4</a:t>
            </a:r>
          </a:p>
        </p:txBody>
      </p:sp>
      <p:sp>
        <p:nvSpPr>
          <p:cNvPr id="5" name="Text Placeholder 4"/>
          <p:cNvSpPr>
            <a:spLocks noGrp="1"/>
          </p:cNvSpPr>
          <p:nvPr>
            <p:ph type="body" idx="3"/>
          </p:nvPr>
        </p:nvSpPr>
        <p:spPr>
          <a:xfrm>
            <a:off x="5195455" y="3254244"/>
            <a:ext cx="3325091" cy="1076875"/>
          </a:xfrm>
        </p:spPr>
        <p:txBody>
          <a:bodyPr/>
          <a:lstStyle/>
          <a:p>
            <a:pPr algn="ctr">
              <a:defRPr/>
            </a:pPr>
            <a:r>
              <a:rPr lang="en-US" altLang="en-US" dirty="0">
                <a:solidFill>
                  <a:schemeClr val="tx1"/>
                </a:solidFill>
              </a:rPr>
              <a:t>E-commerce Security and Payment Systems</a:t>
            </a:r>
          </a:p>
        </p:txBody>
      </p:sp>
      <p:sp>
        <p:nvSpPr>
          <p:cNvPr id="6" name="Text Placeholder 5"/>
          <p:cNvSpPr>
            <a:spLocks noGrp="1"/>
          </p:cNvSpPr>
          <p:nvPr>
            <p:ph type="body" idx="13"/>
          </p:nvPr>
        </p:nvSpPr>
        <p:spPr>
          <a:xfrm>
            <a:off x="2703443" y="6490310"/>
            <a:ext cx="6051986" cy="368298"/>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pic>
        <p:nvPicPr>
          <p:cNvPr id="9" name="Picture 8"/>
          <p:cNvPicPr>
            <a:picLocks noChangeAspect="1"/>
          </p:cNvPicPr>
          <p:nvPr/>
        </p:nvPicPr>
        <p:blipFill>
          <a:blip r:embed="rId3"/>
          <a:srcRect/>
          <a:stretch/>
        </p:blipFill>
        <p:spPr>
          <a:xfrm>
            <a:off x="603825" y="1743078"/>
            <a:ext cx="3601949" cy="4536444"/>
          </a:xfrm>
          <a:prstGeom prst="rect">
            <a:avLst/>
          </a:prstGeom>
          <a:ln w="9525">
            <a:solidFill>
              <a:schemeClr val="tx1"/>
            </a:solidFill>
          </a:ln>
        </p:spPr>
      </p:pic>
    </p:spTree>
    <p:extLst>
      <p:ext uri="{BB962C8B-B14F-4D97-AF65-F5344CB8AC3E}">
        <p14:creationId xmlns:p14="http://schemas.microsoft.com/office/powerpoint/2010/main" val="1212819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IN" kern="1200"/>
              <a:t>Security Threats in the </a:t>
            </a:r>
            <a:r>
              <a:rPr lang="pt-BR" kern="1200"/>
              <a:t>E-commerce </a:t>
            </a:r>
            <a:r>
              <a:rPr lang="en-IN" kern="1200"/>
              <a:t>Environment</a:t>
            </a:r>
            <a:endParaRPr lang="en-IN"/>
          </a:p>
        </p:txBody>
      </p:sp>
      <p:sp>
        <p:nvSpPr>
          <p:cNvPr id="3" name="Content Placeholder 2"/>
          <p:cNvSpPr>
            <a:spLocks noGrp="1"/>
          </p:cNvSpPr>
          <p:nvPr>
            <p:ph idx="1"/>
          </p:nvPr>
        </p:nvSpPr>
        <p:spPr>
          <a:xfrm>
            <a:off x="457200" y="1557470"/>
            <a:ext cx="8229600" cy="4525963"/>
          </a:xfrm>
        </p:spPr>
        <p:txBody>
          <a:bodyPr anchor="t">
            <a:normAutofit/>
          </a:bodyPr>
          <a:lstStyle/>
          <a:p>
            <a:pPr marL="255651" lvl="0" indent="-255651">
              <a:spcAft>
                <a:spcPct val="0"/>
              </a:spcAft>
              <a:buSzPts val="2400"/>
              <a:tabLst/>
            </a:pPr>
            <a:r>
              <a:rPr lang="en-US" kern="1200"/>
              <a:t>Three key points of vulnerability in e-commerce environment:</a:t>
            </a:r>
          </a:p>
          <a:p>
            <a:pPr marL="741553" lvl="1" indent="-284353">
              <a:spcAft>
                <a:spcPct val="0"/>
              </a:spcAft>
              <a:buSzPts val="2400"/>
            </a:pPr>
            <a:r>
              <a:rPr lang="en-US" kern="1200"/>
              <a:t>Client</a:t>
            </a:r>
          </a:p>
          <a:p>
            <a:pPr marL="741553" lvl="1" indent="-284353">
              <a:spcAft>
                <a:spcPct val="0"/>
              </a:spcAft>
              <a:buSzPts val="2400"/>
            </a:pPr>
            <a:r>
              <a:rPr lang="en-US" kern="1200"/>
              <a:t>Server</a:t>
            </a:r>
          </a:p>
          <a:p>
            <a:pPr marL="741553" lvl="1" indent="-284353">
              <a:spcAft>
                <a:spcPct val="0"/>
              </a:spcAft>
              <a:buSzPts val="2400"/>
            </a:pPr>
            <a:r>
              <a:rPr lang="en-US" kern="1200"/>
              <a:t>Communications pipeline (Internet communications channels)</a:t>
            </a:r>
          </a:p>
        </p:txBody>
      </p:sp>
    </p:spTree>
    <p:extLst>
      <p:ext uri="{BB962C8B-B14F-4D97-AF65-F5344CB8AC3E}">
        <p14:creationId xmlns:p14="http://schemas.microsoft.com/office/powerpoint/2010/main" val="1960013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z="3400" kern="1200">
                <a:cs typeface="Times New Roman" panose="02020603050405020304" pitchFamily="18" charset="0"/>
              </a:rPr>
              <a:t>Figure 4.2 A Typical </a:t>
            </a:r>
            <a:r>
              <a:rPr lang="pt-BR" sz="3400" kern="1200">
                <a:cs typeface="Times New Roman" panose="02020603050405020304" pitchFamily="18" charset="0"/>
              </a:rPr>
              <a:t>E-commerce </a:t>
            </a:r>
            <a:r>
              <a:rPr lang="fr-FR" sz="3400" kern="1200">
                <a:cs typeface="Times New Roman" panose="02020603050405020304" pitchFamily="18" charset="0"/>
              </a:rPr>
              <a:t>Transaction</a:t>
            </a:r>
            <a:endParaRPr lang="en-IN" sz="3400"/>
          </a:p>
        </p:txBody>
      </p:sp>
      <p:pic>
        <p:nvPicPr>
          <p:cNvPr id="4" name="Picture 3" descr="EC2020G_Fig_04-02_Typical E-Commerce Transaction.tif"/>
          <p:cNvPicPr>
            <a:picLocks noChangeAspect="1"/>
          </p:cNvPicPr>
          <p:nvPr/>
        </p:nvPicPr>
        <p:blipFill>
          <a:blip r:embed="rId3"/>
          <a:stretch>
            <a:fillRect/>
          </a:stretch>
        </p:blipFill>
        <p:spPr>
          <a:xfrm>
            <a:off x="951589" y="1526879"/>
            <a:ext cx="7240822" cy="4597880"/>
          </a:xfrm>
          <a:prstGeom prst="rect">
            <a:avLst/>
          </a:prstGeom>
        </p:spPr>
      </p:pic>
    </p:spTree>
    <p:extLst>
      <p:ext uri="{BB962C8B-B14F-4D97-AF65-F5344CB8AC3E}">
        <p14:creationId xmlns:p14="http://schemas.microsoft.com/office/powerpoint/2010/main" val="655983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394713" cy="1097279"/>
          </a:xfrm>
        </p:spPr>
        <p:txBody>
          <a:bodyPr/>
          <a:lstStyle/>
          <a:p>
            <a:r>
              <a:rPr lang="en-US" sz="3400" kern="1200">
                <a:cs typeface="Times New Roman" panose="02020603050405020304" pitchFamily="18" charset="0"/>
              </a:rPr>
              <a:t>Figure 4.3 Vulnerable Points in an </a:t>
            </a:r>
            <a:r>
              <a:rPr lang="pt-BR" sz="3400" kern="1200">
                <a:cs typeface="Times New Roman" panose="02020603050405020304" pitchFamily="18" charset="0"/>
              </a:rPr>
              <a:t>E-commerce </a:t>
            </a:r>
            <a:r>
              <a:rPr lang="en-US" sz="3400" kern="1200">
                <a:cs typeface="Times New Roman" panose="02020603050405020304" pitchFamily="18" charset="0"/>
              </a:rPr>
              <a:t>Transaction</a:t>
            </a:r>
            <a:endParaRPr lang="en-IN" sz="3400"/>
          </a:p>
        </p:txBody>
      </p:sp>
      <p:pic>
        <p:nvPicPr>
          <p:cNvPr id="4" name="Picture 3" descr="EC2020G_Fig_04-03_Vulnerable Points in an E-commerce Transaction.tif"/>
          <p:cNvPicPr>
            <a:picLocks noChangeAspect="1"/>
          </p:cNvPicPr>
          <p:nvPr/>
        </p:nvPicPr>
        <p:blipFill>
          <a:blip r:embed="rId3"/>
          <a:stretch>
            <a:fillRect/>
          </a:stretch>
        </p:blipFill>
        <p:spPr>
          <a:xfrm>
            <a:off x="1063472" y="1578637"/>
            <a:ext cx="7017056" cy="4459858"/>
          </a:xfrm>
          <a:prstGeom prst="rect">
            <a:avLst/>
          </a:prstGeom>
        </p:spPr>
      </p:pic>
    </p:spTree>
    <p:extLst>
      <p:ext uri="{BB962C8B-B14F-4D97-AF65-F5344CB8AC3E}">
        <p14:creationId xmlns:p14="http://schemas.microsoft.com/office/powerpoint/2010/main" val="3681067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783435"/>
          </a:xfrm>
        </p:spPr>
        <p:txBody>
          <a:bodyPr anchor="b">
            <a:normAutofit/>
          </a:bodyPr>
          <a:lstStyle/>
          <a:p>
            <a:r>
              <a:rPr lang="en-US" kern="1200"/>
              <a:t>Malicious Code (or Malware)</a:t>
            </a:r>
            <a:endParaRPr lang="en-IN"/>
          </a:p>
        </p:txBody>
      </p:sp>
      <p:graphicFrame>
        <p:nvGraphicFramePr>
          <p:cNvPr id="5" name="Content Placeholder 2">
            <a:extLst>
              <a:ext uri="{FF2B5EF4-FFF2-40B4-BE49-F238E27FC236}">
                <a16:creationId xmlns:a16="http://schemas.microsoft.com/office/drawing/2014/main" id="{8D852F19-CC25-D48D-FD4A-FC2A07F7D06A}"/>
              </a:ext>
            </a:extLst>
          </p:cNvPr>
          <p:cNvGraphicFramePr>
            <a:graphicFrameLocks noGrp="1"/>
          </p:cNvGraphicFramePr>
          <p:nvPr>
            <p:ph sz="quarter" idx="13"/>
            <p:extLst>
              <p:ext uri="{D42A27DB-BD31-4B8C-83A1-F6EECF244321}">
                <p14:modId xmlns:p14="http://schemas.microsoft.com/office/powerpoint/2010/main" val="2072847267"/>
              </p:ext>
            </p:extLst>
          </p:nvPr>
        </p:nvGraphicFramePr>
        <p:xfrm>
          <a:off x="457200" y="1139484"/>
          <a:ext cx="8229600" cy="5176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7194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US" kern="1200"/>
              <a:t>Potentially Unwanted Programs(PUPs)</a:t>
            </a:r>
            <a:endParaRPr lang="en-IN"/>
          </a:p>
        </p:txBody>
      </p:sp>
      <p:graphicFrame>
        <p:nvGraphicFramePr>
          <p:cNvPr id="5" name="Content Placeholder 2">
            <a:extLst>
              <a:ext uri="{FF2B5EF4-FFF2-40B4-BE49-F238E27FC236}">
                <a16:creationId xmlns:a16="http://schemas.microsoft.com/office/drawing/2014/main" id="{A71DA071-4EBF-F923-C808-F7B5FEE6F4CE}"/>
              </a:ext>
            </a:extLst>
          </p:cNvPr>
          <p:cNvGraphicFramePr>
            <a:graphicFrameLocks noGrp="1"/>
          </p:cNvGraphicFramePr>
          <p:nvPr>
            <p:ph sz="quarter" idx="13"/>
            <p:extLst>
              <p:ext uri="{D42A27DB-BD31-4B8C-83A1-F6EECF244321}">
                <p14:modId xmlns:p14="http://schemas.microsoft.com/office/powerpoint/2010/main" val="163515434"/>
              </p:ext>
            </p:extLst>
          </p:nvPr>
        </p:nvGraphicFramePr>
        <p:xfrm>
          <a:off x="457200" y="1312650"/>
          <a:ext cx="8229600" cy="5060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8898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page1image25520704">
            <a:extLst>
              <a:ext uri="{FF2B5EF4-FFF2-40B4-BE49-F238E27FC236}">
                <a16:creationId xmlns:a16="http://schemas.microsoft.com/office/drawing/2014/main" id="{5A12D7D8-9E76-D9DE-7C53-846106857C00}"/>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tretch/>
        </p:blipFill>
        <p:spPr bwMode="auto">
          <a:xfrm>
            <a:off x="759655" y="68263"/>
            <a:ext cx="7807570" cy="629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443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8759"/>
            <a:ext cx="8229600" cy="680047"/>
          </a:xfrm>
        </p:spPr>
        <p:txBody>
          <a:bodyPr anchor="b">
            <a:normAutofit/>
          </a:bodyPr>
          <a:lstStyle/>
          <a:p>
            <a:r>
              <a:rPr lang="en-US" kern="1200"/>
              <a:t>Phishing</a:t>
            </a:r>
            <a:endParaRPr lang="en-IN"/>
          </a:p>
        </p:txBody>
      </p:sp>
      <p:graphicFrame>
        <p:nvGraphicFramePr>
          <p:cNvPr id="5" name="Content Placeholder 2">
            <a:extLst>
              <a:ext uri="{FF2B5EF4-FFF2-40B4-BE49-F238E27FC236}">
                <a16:creationId xmlns:a16="http://schemas.microsoft.com/office/drawing/2014/main" id="{07AF8ADB-2D6C-5672-4531-F221E6B49023}"/>
              </a:ext>
            </a:extLst>
          </p:cNvPr>
          <p:cNvGraphicFramePr>
            <a:graphicFrameLocks noGrp="1"/>
          </p:cNvGraphicFramePr>
          <p:nvPr>
            <p:ph sz="quarter" idx="13"/>
            <p:extLst>
              <p:ext uri="{D42A27DB-BD31-4B8C-83A1-F6EECF244321}">
                <p14:modId xmlns:p14="http://schemas.microsoft.com/office/powerpoint/2010/main" val="2970271306"/>
              </p:ext>
            </p:extLst>
          </p:nvPr>
        </p:nvGraphicFramePr>
        <p:xfrm>
          <a:off x="457200" y="1139484"/>
          <a:ext cx="8229600" cy="48511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518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US" kern="1200"/>
              <a:t>Hacking, Cybervandalism, and Hacktivism</a:t>
            </a:r>
            <a:endParaRPr lang="en-IN"/>
          </a:p>
        </p:txBody>
      </p:sp>
      <p:graphicFrame>
        <p:nvGraphicFramePr>
          <p:cNvPr id="8" name="Content Placeholder 2">
            <a:extLst>
              <a:ext uri="{FF2B5EF4-FFF2-40B4-BE49-F238E27FC236}">
                <a16:creationId xmlns:a16="http://schemas.microsoft.com/office/drawing/2014/main" id="{388B721D-1888-5669-F588-CB3E053A317D}"/>
              </a:ext>
            </a:extLst>
          </p:cNvPr>
          <p:cNvGraphicFramePr>
            <a:graphicFrameLocks noGrp="1"/>
          </p:cNvGraphicFramePr>
          <p:nvPr>
            <p:ph idx="1"/>
            <p:extLst>
              <p:ext uri="{D42A27DB-BD31-4B8C-83A1-F6EECF244321}">
                <p14:modId xmlns:p14="http://schemas.microsoft.com/office/powerpoint/2010/main" val="1926007334"/>
              </p:ext>
            </p:extLst>
          </p:nvPr>
        </p:nvGraphicFramePr>
        <p:xfrm>
          <a:off x="457200" y="1387343"/>
          <a:ext cx="8229600" cy="4985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6158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Data Breaches</a:t>
            </a:r>
            <a:endParaRPr lang="en-IN"/>
          </a:p>
        </p:txBody>
      </p:sp>
      <p:graphicFrame>
        <p:nvGraphicFramePr>
          <p:cNvPr id="7" name="Content Placeholder 2">
            <a:extLst>
              <a:ext uri="{FF2B5EF4-FFF2-40B4-BE49-F238E27FC236}">
                <a16:creationId xmlns:a16="http://schemas.microsoft.com/office/drawing/2014/main" id="{ACB7FA56-AF8E-0A56-CD94-C281A27604BA}"/>
              </a:ext>
            </a:extLst>
          </p:cNvPr>
          <p:cNvGraphicFramePr>
            <a:graphicFrameLocks noGrp="1"/>
          </p:cNvGraphicFramePr>
          <p:nvPr>
            <p:ph idx="1"/>
            <p:extLst>
              <p:ext uri="{D42A27DB-BD31-4B8C-83A1-F6EECF244321}">
                <p14:modId xmlns:p14="http://schemas.microsoft.com/office/powerpoint/2010/main" val="565356421"/>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300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a:cs typeface="Times New Roman" panose="02020603050405020304" pitchFamily="18" charset="0"/>
              </a:rPr>
              <a:t>Insight on Society: The Marriott Data Breach</a:t>
            </a:r>
            <a:endParaRPr lang="en-IN" sz="340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a:solidFill>
                  <a:srgbClr val="000000"/>
                </a:solidFill>
                <a:latin typeface="Arial (Body)"/>
              </a:rPr>
              <a:t>Class Discussion</a:t>
            </a:r>
          </a:p>
          <a:p>
            <a:pPr marL="741553" lvl="1" indent="-284353">
              <a:spcAft>
                <a:spcPct val="0"/>
              </a:spcAft>
              <a:buSzPts val="2400"/>
              <a:defRPr/>
            </a:pPr>
            <a:r>
              <a:rPr lang="en-US" kern="1200">
                <a:solidFill>
                  <a:srgbClr val="000000"/>
                </a:solidFill>
                <a:latin typeface="Arial (Body)"/>
              </a:rPr>
              <a:t>What organizational and technological failures led to the data breach at Marriott?</a:t>
            </a:r>
          </a:p>
          <a:p>
            <a:pPr marL="741553" lvl="1" indent="-284353">
              <a:spcAft>
                <a:spcPct val="0"/>
              </a:spcAft>
              <a:buSzPts val="2400"/>
              <a:defRPr/>
            </a:pPr>
            <a:r>
              <a:rPr lang="en-US" kern="1200">
                <a:solidFill>
                  <a:srgbClr val="000000"/>
                </a:solidFill>
                <a:latin typeface="Arial (Body)"/>
              </a:rPr>
              <a:t>What technical solutions are available to combat data breaches?</a:t>
            </a:r>
          </a:p>
          <a:p>
            <a:pPr marL="741553" lvl="1" indent="-284353">
              <a:spcAft>
                <a:spcPct val="0"/>
              </a:spcAft>
              <a:buSzPts val="2400"/>
              <a:defRPr/>
            </a:pPr>
            <a:r>
              <a:rPr lang="en-US" kern="1200">
                <a:solidFill>
                  <a:srgbClr val="000000"/>
                </a:solidFill>
                <a:latin typeface="Arial (Body)"/>
              </a:rPr>
              <a:t>Have you or anyone you know experienced a data breach?</a:t>
            </a:r>
          </a:p>
          <a:p>
            <a:pPr marL="741553" lvl="1" indent="-284353">
              <a:spcAft>
                <a:spcPct val="0"/>
              </a:spcAft>
              <a:buSzPts val="2400"/>
              <a:defRPr/>
            </a:pPr>
            <a:r>
              <a:rPr lang="en-US" kern="1200">
                <a:solidFill>
                  <a:srgbClr val="000000"/>
                </a:solidFill>
                <a:latin typeface="Arial (Body)"/>
                <a:hlinkClick r:id="rId3"/>
              </a:rPr>
              <a:t>https://www.bbc.co.uk/news/technology-54748843</a:t>
            </a:r>
            <a:endParaRPr lang="en-US" kern="1200">
              <a:solidFill>
                <a:srgbClr val="000000"/>
              </a:solidFill>
              <a:latin typeface="Arial (Body)"/>
            </a:endParaRPr>
          </a:p>
          <a:p>
            <a:pPr marL="741553" lvl="1" indent="-284353">
              <a:spcAft>
                <a:spcPct val="0"/>
              </a:spcAft>
              <a:buSzPts val="2400"/>
              <a:defRPr/>
            </a:pPr>
            <a:r>
              <a:rPr lang="en-US" kern="1200">
                <a:solidFill>
                  <a:srgbClr val="000000"/>
                </a:solidFill>
                <a:latin typeface="Arial (Body)"/>
              </a:rPr>
              <a:t>(</a:t>
            </a:r>
            <a:r>
              <a:rPr lang="en-US" kern="1200" err="1">
                <a:solidFill>
                  <a:srgbClr val="000000"/>
                </a:solidFill>
                <a:latin typeface="Arial (Body)"/>
              </a:rPr>
              <a:t>Mariott</a:t>
            </a:r>
            <a:r>
              <a:rPr lang="en-US" kern="1200">
                <a:solidFill>
                  <a:srgbClr val="000000"/>
                </a:solidFill>
                <a:latin typeface="Arial (Body)"/>
              </a:rPr>
              <a:t> Data breach)</a:t>
            </a:r>
          </a:p>
        </p:txBody>
      </p:sp>
    </p:spTree>
    <p:extLst>
      <p:ext uri="{BB962C8B-B14F-4D97-AF65-F5344CB8AC3E}">
        <p14:creationId xmlns:p14="http://schemas.microsoft.com/office/powerpoint/2010/main" val="3580856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99"/>
          <p:cNvSpPr>
            <a:spLocks noGrp="1"/>
          </p:cNvSpPr>
          <p:nvPr>
            <p:ph type="title"/>
          </p:nvPr>
        </p:nvSpPr>
        <p:spPr/>
        <p:txBody>
          <a:bodyPr/>
          <a:lstStyle/>
          <a:p>
            <a:r>
              <a:rPr lang="en-IN" kern="1200">
                <a:cs typeface="Times New Roman" panose="02020603050405020304" pitchFamily="18" charset="0"/>
              </a:rPr>
              <a:t>Learning Objectives</a:t>
            </a:r>
            <a:endParaRPr lang="en-IN"/>
          </a:p>
        </p:txBody>
      </p:sp>
      <p:sp>
        <p:nvSpPr>
          <p:cNvPr id="101" name="Content Placeholder 100"/>
          <p:cNvSpPr>
            <a:spLocks noGrp="1"/>
          </p:cNvSpPr>
          <p:nvPr>
            <p:ph sz="quarter" idx="13"/>
          </p:nvPr>
        </p:nvSpPr>
        <p:spPr/>
        <p:txBody>
          <a:bodyPr/>
          <a:lstStyle/>
          <a:p>
            <a:pPr marL="0" lvl="0" indent="0">
              <a:spcAft>
                <a:spcPct val="0"/>
              </a:spcAft>
              <a:buSzPts val="2400"/>
              <a:buNone/>
            </a:pPr>
            <a:r>
              <a:rPr lang="en-US" sz="2000" b="1" kern="1200">
                <a:solidFill>
                  <a:schemeClr val="tx2"/>
                </a:solidFill>
                <a:latin typeface="Arial (Body)"/>
              </a:rPr>
              <a:t>4.1</a:t>
            </a:r>
            <a:r>
              <a:rPr lang="en-US" sz="2000" b="1" kern="1200">
                <a:solidFill>
                  <a:srgbClr val="000000"/>
                </a:solidFill>
                <a:latin typeface="Arial (Body)"/>
              </a:rPr>
              <a:t> </a:t>
            </a:r>
            <a:r>
              <a:rPr lang="en-US" sz="2000" kern="1200">
                <a:solidFill>
                  <a:srgbClr val="000000"/>
                </a:solidFill>
                <a:latin typeface="Arial (Body)"/>
              </a:rPr>
              <a:t>Understand the scope of e-commerce crime and security problems, the key dimensions of e-commerce security, and the tension between security and other values.</a:t>
            </a:r>
          </a:p>
          <a:p>
            <a:pPr marL="0" lvl="0" indent="0">
              <a:spcAft>
                <a:spcPct val="0"/>
              </a:spcAft>
              <a:buSzPts val="2400"/>
              <a:buNone/>
            </a:pPr>
            <a:r>
              <a:rPr lang="en-US" sz="2000" b="1" kern="1200">
                <a:solidFill>
                  <a:schemeClr val="tx2"/>
                </a:solidFill>
                <a:latin typeface="Arial (Body)"/>
              </a:rPr>
              <a:t>4.2</a:t>
            </a:r>
            <a:r>
              <a:rPr lang="en-US" sz="2000" b="1" kern="1200">
                <a:solidFill>
                  <a:srgbClr val="000000"/>
                </a:solidFill>
                <a:latin typeface="Arial (Body)"/>
              </a:rPr>
              <a:t> </a:t>
            </a:r>
            <a:r>
              <a:rPr lang="en-US" sz="2000" kern="1200">
                <a:solidFill>
                  <a:srgbClr val="000000"/>
                </a:solidFill>
                <a:latin typeface="Arial (Body)"/>
              </a:rPr>
              <a:t>Identify the key security threats in the e-commerce environment.</a:t>
            </a:r>
          </a:p>
          <a:p>
            <a:pPr marL="0" lvl="0" indent="0">
              <a:spcAft>
                <a:spcPct val="0"/>
              </a:spcAft>
              <a:buSzPts val="2400"/>
              <a:buNone/>
            </a:pPr>
            <a:r>
              <a:rPr lang="en-US" sz="2000" b="1" kern="1200">
                <a:solidFill>
                  <a:schemeClr val="tx2"/>
                </a:solidFill>
                <a:latin typeface="Arial (Body)"/>
              </a:rPr>
              <a:t>4.3</a:t>
            </a:r>
            <a:r>
              <a:rPr lang="en-US" sz="2000" b="1" kern="1200">
                <a:solidFill>
                  <a:srgbClr val="000000"/>
                </a:solidFill>
                <a:latin typeface="Arial (Body)"/>
              </a:rPr>
              <a:t> </a:t>
            </a:r>
            <a:r>
              <a:rPr lang="en-US" sz="2000" kern="1200">
                <a:solidFill>
                  <a:srgbClr val="000000"/>
                </a:solidFill>
                <a:latin typeface="Arial (Body)"/>
              </a:rPr>
              <a:t>Describe how technology helps secure Internet communications channels and protect networks, servers, and clients.</a:t>
            </a:r>
          </a:p>
          <a:p>
            <a:pPr marL="0" lvl="0" indent="0">
              <a:spcAft>
                <a:spcPct val="0"/>
              </a:spcAft>
              <a:buSzPts val="2400"/>
              <a:buNone/>
            </a:pPr>
            <a:r>
              <a:rPr lang="en-US" sz="2000" b="1" kern="1200">
                <a:solidFill>
                  <a:schemeClr val="tx2"/>
                </a:solidFill>
                <a:latin typeface="Arial (Body)"/>
              </a:rPr>
              <a:t>4.4</a:t>
            </a:r>
            <a:r>
              <a:rPr lang="en-US" sz="2000" b="1" kern="1200">
                <a:solidFill>
                  <a:srgbClr val="000000"/>
                </a:solidFill>
                <a:latin typeface="Arial (Body)"/>
              </a:rPr>
              <a:t> </a:t>
            </a:r>
            <a:r>
              <a:rPr lang="en-US" sz="2000" kern="1200">
                <a:solidFill>
                  <a:srgbClr val="000000"/>
                </a:solidFill>
                <a:latin typeface="Arial (Body)"/>
              </a:rPr>
              <a:t>Appreciate the importance of policies, procedures, and laws in creating security.</a:t>
            </a:r>
          </a:p>
          <a:p>
            <a:pPr marL="0" lvl="0" indent="0">
              <a:spcAft>
                <a:spcPct val="0"/>
              </a:spcAft>
              <a:buSzPts val="2400"/>
              <a:buNone/>
            </a:pPr>
            <a:r>
              <a:rPr lang="en-US" sz="2000" b="1" kern="1200">
                <a:solidFill>
                  <a:schemeClr val="tx2"/>
                </a:solidFill>
                <a:latin typeface="Arial (Body)"/>
              </a:rPr>
              <a:t>4.5</a:t>
            </a:r>
            <a:r>
              <a:rPr lang="en-US" sz="2000" b="1" kern="1200">
                <a:solidFill>
                  <a:srgbClr val="000000"/>
                </a:solidFill>
                <a:latin typeface="Arial (Body)"/>
              </a:rPr>
              <a:t> </a:t>
            </a:r>
            <a:r>
              <a:rPr lang="en-US" sz="2000" kern="1200">
                <a:solidFill>
                  <a:srgbClr val="000000"/>
                </a:solidFill>
                <a:latin typeface="Arial (Body)"/>
              </a:rPr>
              <a:t>Identify the major e-commerce payment systems in use today.</a:t>
            </a:r>
          </a:p>
          <a:p>
            <a:pPr marL="0" lvl="0" indent="0">
              <a:spcAft>
                <a:spcPct val="0"/>
              </a:spcAft>
              <a:buSzPts val="2400"/>
              <a:buNone/>
            </a:pPr>
            <a:r>
              <a:rPr lang="en-US" sz="2000" b="1" kern="1200">
                <a:solidFill>
                  <a:schemeClr val="tx2"/>
                </a:solidFill>
                <a:latin typeface="Arial (Body)"/>
              </a:rPr>
              <a:t>4.6</a:t>
            </a:r>
            <a:r>
              <a:rPr lang="en-US" sz="2000" b="1" kern="1200">
                <a:solidFill>
                  <a:srgbClr val="000000"/>
                </a:solidFill>
                <a:latin typeface="Arial (Body)"/>
              </a:rPr>
              <a:t> </a:t>
            </a:r>
            <a:r>
              <a:rPr lang="en-US" sz="2000" kern="1200">
                <a:solidFill>
                  <a:srgbClr val="000000"/>
                </a:solidFill>
                <a:latin typeface="Arial (Body)"/>
              </a:rPr>
              <a:t>Describe the features and functionality of electronic billing presentment and payment systems.</a:t>
            </a:r>
          </a:p>
        </p:txBody>
      </p:sp>
    </p:spTree>
    <p:extLst>
      <p:ext uri="{BB962C8B-B14F-4D97-AF65-F5344CB8AC3E}">
        <p14:creationId xmlns:p14="http://schemas.microsoft.com/office/powerpoint/2010/main" val="3025435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Credit Card Fraud/Theft</a:t>
            </a:r>
            <a:endParaRPr lang="en-IN"/>
          </a:p>
        </p:txBody>
      </p:sp>
      <p:graphicFrame>
        <p:nvGraphicFramePr>
          <p:cNvPr id="5" name="Content Placeholder 2">
            <a:extLst>
              <a:ext uri="{FF2B5EF4-FFF2-40B4-BE49-F238E27FC236}">
                <a16:creationId xmlns:a16="http://schemas.microsoft.com/office/drawing/2014/main" id="{74B1DB53-7C50-EFB6-3CAE-317842E7BE02}"/>
              </a:ext>
            </a:extLst>
          </p:cNvPr>
          <p:cNvGraphicFramePr>
            <a:graphicFrameLocks noGrp="1"/>
          </p:cNvGraphicFramePr>
          <p:nvPr>
            <p:ph sz="quarter" idx="13"/>
            <p:extLst>
              <p:ext uri="{D42A27DB-BD31-4B8C-83A1-F6EECF244321}">
                <p14:modId xmlns:p14="http://schemas.microsoft.com/office/powerpoint/2010/main" val="3483457872"/>
              </p:ext>
            </p:extLst>
          </p:nvPr>
        </p:nvGraphicFramePr>
        <p:xfrm>
          <a:off x="457200" y="1556326"/>
          <a:ext cx="82296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5655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Identity Fraud/Theft</a:t>
            </a:r>
            <a:endParaRPr lang="en-IN"/>
          </a:p>
        </p:txBody>
      </p:sp>
      <p:graphicFrame>
        <p:nvGraphicFramePr>
          <p:cNvPr id="5" name="Content Placeholder 2">
            <a:extLst>
              <a:ext uri="{FF2B5EF4-FFF2-40B4-BE49-F238E27FC236}">
                <a16:creationId xmlns:a16="http://schemas.microsoft.com/office/drawing/2014/main" id="{A4511665-96A5-5D82-F755-A9CF2F5B346F}"/>
              </a:ext>
            </a:extLst>
          </p:cNvPr>
          <p:cNvGraphicFramePr>
            <a:graphicFrameLocks noGrp="1"/>
          </p:cNvGraphicFramePr>
          <p:nvPr>
            <p:ph sz="quarter" idx="13"/>
            <p:extLst>
              <p:ext uri="{D42A27DB-BD31-4B8C-83A1-F6EECF244321}">
                <p14:modId xmlns:p14="http://schemas.microsoft.com/office/powerpoint/2010/main" val="3373230550"/>
              </p:ext>
            </p:extLst>
          </p:nvPr>
        </p:nvGraphicFramePr>
        <p:xfrm>
          <a:off x="457200" y="1556326"/>
          <a:ext cx="82296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631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IN" kern="1200"/>
              <a:t>Spoofing, Pharming, and Spam (Junk) Websites</a:t>
            </a:r>
            <a:endParaRPr lang="en-IN"/>
          </a:p>
        </p:txBody>
      </p:sp>
      <p:graphicFrame>
        <p:nvGraphicFramePr>
          <p:cNvPr id="5" name="Content Placeholder 2">
            <a:extLst>
              <a:ext uri="{FF2B5EF4-FFF2-40B4-BE49-F238E27FC236}">
                <a16:creationId xmlns:a16="http://schemas.microsoft.com/office/drawing/2014/main" id="{1ABE27AA-B315-9BCA-9597-DBF5CE7FD52F}"/>
              </a:ext>
            </a:extLst>
          </p:cNvPr>
          <p:cNvGraphicFramePr>
            <a:graphicFrameLocks noGrp="1"/>
          </p:cNvGraphicFramePr>
          <p:nvPr>
            <p:ph sz="quarter" idx="13"/>
            <p:extLst>
              <p:ext uri="{D42A27DB-BD31-4B8C-83A1-F6EECF244321}">
                <p14:modId xmlns:p14="http://schemas.microsoft.com/office/powerpoint/2010/main" val="1773228063"/>
              </p:ext>
            </p:extLst>
          </p:nvPr>
        </p:nvGraphicFramePr>
        <p:xfrm>
          <a:off x="457200" y="1556326"/>
          <a:ext cx="82296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6893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US" kern="1200"/>
              <a:t>Sniffing and Man-In-The-Middle Attacks</a:t>
            </a:r>
            <a:endParaRPr lang="en-IN"/>
          </a:p>
        </p:txBody>
      </p:sp>
      <p:graphicFrame>
        <p:nvGraphicFramePr>
          <p:cNvPr id="5" name="Content Placeholder 2">
            <a:extLst>
              <a:ext uri="{FF2B5EF4-FFF2-40B4-BE49-F238E27FC236}">
                <a16:creationId xmlns:a16="http://schemas.microsoft.com/office/drawing/2014/main" id="{F3E0E2D3-0A2C-8A0D-B35D-E4C4AAC06632}"/>
              </a:ext>
            </a:extLst>
          </p:cNvPr>
          <p:cNvGraphicFramePr>
            <a:graphicFrameLocks noGrp="1"/>
          </p:cNvGraphicFramePr>
          <p:nvPr>
            <p:ph idx="1"/>
            <p:extLst>
              <p:ext uri="{D42A27DB-BD31-4B8C-83A1-F6EECF244321}">
                <p14:modId xmlns:p14="http://schemas.microsoft.com/office/powerpoint/2010/main" val="1396109677"/>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3436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IN" sz="3300" kern="1200"/>
              <a:t>Denial of Service (DoS) and Distributed Denial of Service (DDoS) Attacks</a:t>
            </a:r>
            <a:endParaRPr lang="en-IN" sz="3300"/>
          </a:p>
        </p:txBody>
      </p:sp>
      <p:graphicFrame>
        <p:nvGraphicFramePr>
          <p:cNvPr id="5" name="Content Placeholder 2">
            <a:extLst>
              <a:ext uri="{FF2B5EF4-FFF2-40B4-BE49-F238E27FC236}">
                <a16:creationId xmlns:a16="http://schemas.microsoft.com/office/drawing/2014/main" id="{3791B4BC-2FB2-CCAB-3BEB-E9E8AEC34EF3}"/>
              </a:ext>
            </a:extLst>
          </p:cNvPr>
          <p:cNvGraphicFramePr>
            <a:graphicFrameLocks noGrp="1"/>
          </p:cNvGraphicFramePr>
          <p:nvPr>
            <p:ph sz="quarter" idx="13"/>
            <p:extLst>
              <p:ext uri="{D42A27DB-BD31-4B8C-83A1-F6EECF244321}">
                <p14:modId xmlns:p14="http://schemas.microsoft.com/office/powerpoint/2010/main" val="3261011250"/>
              </p:ext>
            </p:extLst>
          </p:nvPr>
        </p:nvGraphicFramePr>
        <p:xfrm>
          <a:off x="457200" y="1556326"/>
          <a:ext cx="82296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9419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Insider Attacks</a:t>
            </a:r>
            <a:endParaRPr lang="en-IN"/>
          </a:p>
        </p:txBody>
      </p:sp>
      <p:graphicFrame>
        <p:nvGraphicFramePr>
          <p:cNvPr id="5" name="Content Placeholder 2">
            <a:extLst>
              <a:ext uri="{FF2B5EF4-FFF2-40B4-BE49-F238E27FC236}">
                <a16:creationId xmlns:a16="http://schemas.microsoft.com/office/drawing/2014/main" id="{025D3C16-F6EA-7868-B539-6E6F7845BD77}"/>
              </a:ext>
            </a:extLst>
          </p:cNvPr>
          <p:cNvGraphicFramePr>
            <a:graphicFrameLocks noGrp="1"/>
          </p:cNvGraphicFramePr>
          <p:nvPr>
            <p:ph sz="quarter" idx="13"/>
            <p:extLst>
              <p:ext uri="{D42A27DB-BD31-4B8C-83A1-F6EECF244321}">
                <p14:modId xmlns:p14="http://schemas.microsoft.com/office/powerpoint/2010/main" val="549345723"/>
              </p:ext>
            </p:extLst>
          </p:nvPr>
        </p:nvGraphicFramePr>
        <p:xfrm>
          <a:off x="457200" y="1556326"/>
          <a:ext cx="82296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556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Poorly Designed Software</a:t>
            </a:r>
            <a:endParaRPr lang="en-IN"/>
          </a:p>
        </p:txBody>
      </p:sp>
      <p:graphicFrame>
        <p:nvGraphicFramePr>
          <p:cNvPr id="5" name="Content Placeholder 2">
            <a:extLst>
              <a:ext uri="{FF2B5EF4-FFF2-40B4-BE49-F238E27FC236}">
                <a16:creationId xmlns:a16="http://schemas.microsoft.com/office/drawing/2014/main" id="{831EFB0F-E1CE-A80A-FC5F-D1BB6528380A}"/>
              </a:ext>
            </a:extLst>
          </p:cNvPr>
          <p:cNvGraphicFramePr>
            <a:graphicFrameLocks noGrp="1"/>
          </p:cNvGraphicFramePr>
          <p:nvPr>
            <p:ph idx="1"/>
            <p:extLst>
              <p:ext uri="{D42A27DB-BD31-4B8C-83A1-F6EECF244321}">
                <p14:modId xmlns:p14="http://schemas.microsoft.com/office/powerpoint/2010/main" val="4207481985"/>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29330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Social Network Security Issues</a:t>
            </a:r>
            <a:endParaRPr lang="en-IN"/>
          </a:p>
        </p:txBody>
      </p:sp>
      <p:graphicFrame>
        <p:nvGraphicFramePr>
          <p:cNvPr id="5" name="Content Placeholder 2">
            <a:extLst>
              <a:ext uri="{FF2B5EF4-FFF2-40B4-BE49-F238E27FC236}">
                <a16:creationId xmlns:a16="http://schemas.microsoft.com/office/drawing/2014/main" id="{AD9D07D1-DFFB-75DB-377E-BF9F7433D9DE}"/>
              </a:ext>
            </a:extLst>
          </p:cNvPr>
          <p:cNvGraphicFramePr>
            <a:graphicFrameLocks noGrp="1"/>
          </p:cNvGraphicFramePr>
          <p:nvPr>
            <p:ph sz="quarter" idx="13"/>
            <p:extLst>
              <p:ext uri="{D42A27DB-BD31-4B8C-83A1-F6EECF244321}">
                <p14:modId xmlns:p14="http://schemas.microsoft.com/office/powerpoint/2010/main" val="722317560"/>
              </p:ext>
            </p:extLst>
          </p:nvPr>
        </p:nvGraphicFramePr>
        <p:xfrm>
          <a:off x="457200" y="1556326"/>
          <a:ext cx="82296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9116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Mobile Platform Security Issues</a:t>
            </a:r>
            <a:endParaRPr lang="en-IN"/>
          </a:p>
        </p:txBody>
      </p:sp>
      <p:graphicFrame>
        <p:nvGraphicFramePr>
          <p:cNvPr id="5" name="Content Placeholder 2">
            <a:extLst>
              <a:ext uri="{FF2B5EF4-FFF2-40B4-BE49-F238E27FC236}">
                <a16:creationId xmlns:a16="http://schemas.microsoft.com/office/drawing/2014/main" id="{E5C87162-1206-1753-C3F4-F9F2ADC3CE45}"/>
              </a:ext>
            </a:extLst>
          </p:cNvPr>
          <p:cNvGraphicFramePr>
            <a:graphicFrameLocks noGrp="1"/>
          </p:cNvGraphicFramePr>
          <p:nvPr>
            <p:ph idx="1"/>
            <p:extLst>
              <p:ext uri="{D42A27DB-BD31-4B8C-83A1-F6EECF244321}">
                <p14:modId xmlns:p14="http://schemas.microsoft.com/office/powerpoint/2010/main" val="1695907323"/>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5090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a:cs typeface="Times New Roman" panose="02020603050405020304" pitchFamily="18" charset="0"/>
              </a:rPr>
              <a:t>Insight on Technology: Think Your Smartphone Is Secure?</a:t>
            </a:r>
            <a:endParaRPr lang="en-IN" sz="3400"/>
          </a:p>
        </p:txBody>
      </p:sp>
      <p:sp>
        <p:nvSpPr>
          <p:cNvPr id="3" name="Content Placeholder 2"/>
          <p:cNvSpPr>
            <a:spLocks noGrp="1"/>
          </p:cNvSpPr>
          <p:nvPr>
            <p:ph sz="quarter" idx="13"/>
          </p:nvPr>
        </p:nvSpPr>
        <p:spPr>
          <a:xfrm>
            <a:off x="457200" y="1556326"/>
            <a:ext cx="7971183" cy="4434275"/>
          </a:xfrm>
        </p:spPr>
        <p:txBody>
          <a:bodyPr/>
          <a:lstStyle/>
          <a:p>
            <a:pPr marL="255651" lvl="0" indent="-255651">
              <a:spcAft>
                <a:spcPct val="0"/>
              </a:spcAft>
              <a:buSzPts val="2400"/>
              <a:tabLst/>
            </a:pPr>
            <a:r>
              <a:rPr lang="en-US" kern="1200">
                <a:solidFill>
                  <a:srgbClr val="000000"/>
                </a:solidFill>
                <a:latin typeface="Arial (Body)"/>
              </a:rPr>
              <a:t>Class Discussion</a:t>
            </a:r>
          </a:p>
          <a:p>
            <a:pPr marL="741553" lvl="1" indent="-284353">
              <a:spcAft>
                <a:spcPct val="0"/>
              </a:spcAft>
              <a:buSzPts val="2400"/>
              <a:defRPr/>
            </a:pPr>
            <a:r>
              <a:rPr lang="en-US" altLang="en-US" kern="1200">
                <a:solidFill>
                  <a:srgbClr val="000000"/>
                </a:solidFill>
                <a:latin typeface="Arial (Body)"/>
              </a:rPr>
              <a:t>What types of threats do smartphones face?</a:t>
            </a:r>
          </a:p>
          <a:p>
            <a:pPr marL="741553" lvl="1" indent="-284353">
              <a:spcAft>
                <a:spcPct val="0"/>
              </a:spcAft>
              <a:buSzPts val="2400"/>
              <a:defRPr/>
            </a:pPr>
            <a:r>
              <a:rPr lang="en-US" altLang="en-US" kern="1200">
                <a:solidFill>
                  <a:srgbClr val="000000"/>
                </a:solidFill>
                <a:latin typeface="Arial (Body)"/>
              </a:rPr>
              <a:t>Are there any vulnerabilities specific to mobile devices?</a:t>
            </a:r>
          </a:p>
          <a:p>
            <a:pPr marL="741553" lvl="1" indent="-284353">
              <a:spcAft>
                <a:spcPct val="0"/>
              </a:spcAft>
              <a:buSzPts val="2400"/>
              <a:defRPr/>
            </a:pPr>
            <a:r>
              <a:rPr lang="en-US" altLang="en-US" kern="1200">
                <a:solidFill>
                  <a:srgbClr val="000000"/>
                </a:solidFill>
                <a:latin typeface="Arial (Body)"/>
              </a:rPr>
              <a:t>What qualities of apps make them a vulnerable security point in smartphone use?</a:t>
            </a:r>
          </a:p>
          <a:p>
            <a:pPr marL="741553" lvl="1" indent="-284353">
              <a:spcAft>
                <a:spcPct val="0"/>
              </a:spcAft>
              <a:buSzPts val="2400"/>
              <a:defRPr/>
            </a:pPr>
            <a:r>
              <a:rPr lang="en-US" altLang="en-US" kern="1200">
                <a:solidFill>
                  <a:srgbClr val="000000"/>
                </a:solidFill>
                <a:latin typeface="Arial (Body)"/>
              </a:rPr>
              <a:t>Are apps more or less likely to be subject to threats than traditional P</a:t>
            </a:r>
            <a:r>
              <a:rPr lang="en-US" altLang="en-US" sz="100" kern="1200">
                <a:solidFill>
                  <a:srgbClr val="000000"/>
                </a:solidFill>
                <a:latin typeface="Arial (Body)"/>
              </a:rPr>
              <a:t> </a:t>
            </a:r>
            <a:r>
              <a:rPr lang="en-US" altLang="en-US" kern="1200">
                <a:solidFill>
                  <a:srgbClr val="000000"/>
                </a:solidFill>
                <a:latin typeface="Arial (Body)"/>
              </a:rPr>
              <a:t>C software programs?</a:t>
            </a:r>
          </a:p>
        </p:txBody>
      </p:sp>
    </p:spTree>
    <p:extLst>
      <p:ext uri="{BB962C8B-B14F-4D97-AF65-F5344CB8AC3E}">
        <p14:creationId xmlns:p14="http://schemas.microsoft.com/office/powerpoint/2010/main" val="2997778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kern="1200">
                <a:cs typeface="Times New Roman" panose="02020603050405020304" pitchFamily="18" charset="0"/>
              </a:rPr>
              <a:t>The Rise of the Global Cyberattack</a:t>
            </a:r>
            <a:endParaRPr lang="en-IN"/>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a:solidFill>
                  <a:srgbClr val="000000"/>
                </a:solidFill>
                <a:latin typeface="Arial (Body)"/>
              </a:rPr>
              <a:t>Class Discussion</a:t>
            </a:r>
          </a:p>
          <a:p>
            <a:pPr marL="741553" lvl="1" indent="-284353">
              <a:spcAft>
                <a:spcPct val="0"/>
              </a:spcAft>
              <a:buSzPts val="2400"/>
              <a:defRPr/>
            </a:pPr>
            <a:r>
              <a:rPr lang="en-US" kern="1200">
                <a:solidFill>
                  <a:srgbClr val="000000"/>
                </a:solidFill>
                <a:latin typeface="Arial (Body)"/>
              </a:rPr>
              <a:t>Have you or anyone you know been the subject of a cybercrime? If so, what happened?</a:t>
            </a:r>
          </a:p>
          <a:p>
            <a:pPr marL="741553" lvl="1" indent="-284353">
              <a:spcAft>
                <a:spcPct val="0"/>
              </a:spcAft>
              <a:buSzPts val="2400"/>
              <a:defRPr/>
            </a:pPr>
            <a:r>
              <a:rPr lang="en-US" kern="1200">
                <a:solidFill>
                  <a:srgbClr val="000000"/>
                </a:solidFill>
                <a:latin typeface="Arial (Body)"/>
              </a:rPr>
              <a:t>Do you think an agreement among countries akin to the Geneva Convention will be an effective deterrent for cybercrime? Why or why not?</a:t>
            </a:r>
          </a:p>
          <a:p>
            <a:pPr marL="741553" lvl="1" indent="-284353">
              <a:spcAft>
                <a:spcPct val="0"/>
              </a:spcAft>
              <a:buSzPts val="2400"/>
              <a:defRPr/>
            </a:pPr>
            <a:r>
              <a:rPr lang="en-US" kern="1200">
                <a:solidFill>
                  <a:srgbClr val="000000"/>
                </a:solidFill>
                <a:latin typeface="Arial (Body)"/>
              </a:rPr>
              <a:t>What steps have you taken to protect yourself online?</a:t>
            </a:r>
          </a:p>
        </p:txBody>
      </p:sp>
    </p:spTree>
    <p:extLst>
      <p:ext uri="{BB962C8B-B14F-4D97-AF65-F5344CB8AC3E}">
        <p14:creationId xmlns:p14="http://schemas.microsoft.com/office/powerpoint/2010/main" val="2912878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Cloud Security Issues</a:t>
            </a:r>
            <a:endParaRPr lang="en-IN"/>
          </a:p>
        </p:txBody>
      </p:sp>
      <p:graphicFrame>
        <p:nvGraphicFramePr>
          <p:cNvPr id="5" name="Content Placeholder 2">
            <a:extLst>
              <a:ext uri="{FF2B5EF4-FFF2-40B4-BE49-F238E27FC236}">
                <a16:creationId xmlns:a16="http://schemas.microsoft.com/office/drawing/2014/main" id="{4F97F71D-277D-6D89-FAF7-12A8575A2AB0}"/>
              </a:ext>
            </a:extLst>
          </p:cNvPr>
          <p:cNvGraphicFramePr>
            <a:graphicFrameLocks noGrp="1"/>
          </p:cNvGraphicFramePr>
          <p:nvPr>
            <p:ph sz="quarter" idx="13"/>
            <p:extLst>
              <p:ext uri="{D42A27DB-BD31-4B8C-83A1-F6EECF244321}">
                <p14:modId xmlns:p14="http://schemas.microsoft.com/office/powerpoint/2010/main" val="2122240299"/>
              </p:ext>
            </p:extLst>
          </p:nvPr>
        </p:nvGraphicFramePr>
        <p:xfrm>
          <a:off x="457200" y="1556326"/>
          <a:ext cx="82296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5938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IN" kern="1200"/>
              <a:t>Internet of Things Security Issues</a:t>
            </a:r>
            <a:endParaRPr lang="en-IN"/>
          </a:p>
        </p:txBody>
      </p:sp>
      <p:graphicFrame>
        <p:nvGraphicFramePr>
          <p:cNvPr id="5" name="Content Placeholder 2">
            <a:extLst>
              <a:ext uri="{FF2B5EF4-FFF2-40B4-BE49-F238E27FC236}">
                <a16:creationId xmlns:a16="http://schemas.microsoft.com/office/drawing/2014/main" id="{8E4EA77C-2868-C731-7A2D-497967B3B3C8}"/>
              </a:ext>
            </a:extLst>
          </p:cNvPr>
          <p:cNvGraphicFramePr>
            <a:graphicFrameLocks noGrp="1"/>
          </p:cNvGraphicFramePr>
          <p:nvPr>
            <p:ph idx="1"/>
            <p:extLst>
              <p:ext uri="{D42A27DB-BD31-4B8C-83A1-F6EECF244321}">
                <p14:modId xmlns:p14="http://schemas.microsoft.com/office/powerpoint/2010/main" val="947619278"/>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5197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lIns="0" tIns="0" rIns="0" bIns="0">
            <a:noAutofit/>
          </a:bodyPr>
          <a:lstStyle/>
          <a:p>
            <a:r>
              <a:rPr lang="en-US">
                <a:latin typeface="+mj-lt"/>
              </a:rPr>
              <a:t>Copyright</a:t>
            </a:r>
            <a:endParaRPr lang="en-US" sz="2000" b="0">
              <a:latin typeface="+mj-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305050"/>
            <a:ext cx="8077200" cy="2247900"/>
          </a:xfrm>
          <a:prstGeom prst="rect">
            <a:avLst/>
          </a:prstGeom>
        </p:spPr>
      </p:pic>
    </p:spTree>
    <p:extLst>
      <p:ext uri="{BB962C8B-B14F-4D97-AF65-F5344CB8AC3E}">
        <p14:creationId xmlns:p14="http://schemas.microsoft.com/office/powerpoint/2010/main" val="290847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US"/>
              <a:t>The </a:t>
            </a:r>
            <a:r>
              <a:rPr lang="pt-BR"/>
              <a:t>E-commerce </a:t>
            </a:r>
            <a:r>
              <a:rPr lang="en-US"/>
              <a:t>Security Environment</a:t>
            </a:r>
            <a:endParaRPr lang="en-IN"/>
          </a:p>
        </p:txBody>
      </p:sp>
      <p:graphicFrame>
        <p:nvGraphicFramePr>
          <p:cNvPr id="5" name="Content Placeholder 2">
            <a:extLst>
              <a:ext uri="{FF2B5EF4-FFF2-40B4-BE49-F238E27FC236}">
                <a16:creationId xmlns:a16="http://schemas.microsoft.com/office/drawing/2014/main" id="{1A66CB2D-05F7-C9C5-ACE0-8290D0916C8D}"/>
              </a:ext>
            </a:extLst>
          </p:cNvPr>
          <p:cNvGraphicFramePr>
            <a:graphicFrameLocks noGrp="1"/>
          </p:cNvGraphicFramePr>
          <p:nvPr>
            <p:ph idx="1"/>
            <p:extLst>
              <p:ext uri="{D42A27DB-BD31-4B8C-83A1-F6EECF244321}">
                <p14:modId xmlns:p14="http://schemas.microsoft.com/office/powerpoint/2010/main" val="2142779736"/>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481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page1image6799360">
            <a:extLst>
              <a:ext uri="{FF2B5EF4-FFF2-40B4-BE49-F238E27FC236}">
                <a16:creationId xmlns:a16="http://schemas.microsoft.com/office/drawing/2014/main" id="{171C073F-D68C-1119-8B96-22877FB94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0"/>
            <a:ext cx="88582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857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IN" kern="1200"/>
              <a:t>What is Good </a:t>
            </a:r>
            <a:r>
              <a:rPr lang="pt-BR" kern="1200"/>
              <a:t>E-commerce </a:t>
            </a:r>
            <a:r>
              <a:rPr lang="en-IN" kern="1200"/>
              <a:t>Security?</a:t>
            </a:r>
            <a:endParaRPr lang="en-IN"/>
          </a:p>
        </p:txBody>
      </p:sp>
      <p:graphicFrame>
        <p:nvGraphicFramePr>
          <p:cNvPr id="5" name="Content Placeholder 2">
            <a:extLst>
              <a:ext uri="{FF2B5EF4-FFF2-40B4-BE49-F238E27FC236}">
                <a16:creationId xmlns:a16="http://schemas.microsoft.com/office/drawing/2014/main" id="{90EB2F23-9B1F-75EA-F722-1923C5DB1596}"/>
              </a:ext>
            </a:extLst>
          </p:cNvPr>
          <p:cNvGraphicFramePr>
            <a:graphicFrameLocks noGrp="1"/>
          </p:cNvGraphicFramePr>
          <p:nvPr>
            <p:ph idx="1"/>
            <p:extLst>
              <p:ext uri="{D42A27DB-BD31-4B8C-83A1-F6EECF244321}">
                <p14:modId xmlns:p14="http://schemas.microsoft.com/office/powerpoint/2010/main" val="3394165211"/>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341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kern="1200">
                <a:cs typeface="Times New Roman" panose="02020603050405020304" pitchFamily="18" charset="0"/>
              </a:rPr>
              <a:t>Figure 4.1 The </a:t>
            </a:r>
            <a:r>
              <a:rPr lang="pt-BR" sz="3400" kern="1200">
                <a:cs typeface="Times New Roman" panose="02020603050405020304" pitchFamily="18" charset="0"/>
              </a:rPr>
              <a:t>E-commerce </a:t>
            </a:r>
            <a:r>
              <a:rPr lang="en-US" sz="3400" kern="1200">
                <a:cs typeface="Times New Roman" panose="02020603050405020304" pitchFamily="18" charset="0"/>
              </a:rPr>
              <a:t>Security Environment</a:t>
            </a:r>
            <a:endParaRPr lang="en-IN" sz="3400"/>
          </a:p>
        </p:txBody>
      </p:sp>
      <p:pic>
        <p:nvPicPr>
          <p:cNvPr id="4" name="Picture 3" descr="EC2020G_Fig_04-01_Ecom Security Environment.tif"/>
          <p:cNvPicPr>
            <a:picLocks noChangeAspect="1"/>
          </p:cNvPicPr>
          <p:nvPr/>
        </p:nvPicPr>
        <p:blipFill>
          <a:blip r:embed="rId3"/>
          <a:stretch>
            <a:fillRect/>
          </a:stretch>
        </p:blipFill>
        <p:spPr>
          <a:xfrm>
            <a:off x="1729773" y="1509629"/>
            <a:ext cx="5684454" cy="4528862"/>
          </a:xfrm>
          <a:prstGeom prst="rect">
            <a:avLst/>
          </a:prstGeom>
        </p:spPr>
      </p:pic>
    </p:spTree>
    <p:extLst>
      <p:ext uri="{BB962C8B-B14F-4D97-AF65-F5344CB8AC3E}">
        <p14:creationId xmlns:p14="http://schemas.microsoft.com/office/powerpoint/2010/main" val="1183835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IN" sz="2500" kern="1200"/>
              <a:t>Table 4.3 Customer and Merchant Perspectives on the Different Dimensions of </a:t>
            </a:r>
            <a:r>
              <a:rPr lang="pt-BR" sz="2500" kern="1200"/>
              <a:t>E-commerce </a:t>
            </a:r>
            <a:r>
              <a:rPr lang="en-IN" sz="2500" kern="1200"/>
              <a:t>Security</a:t>
            </a:r>
            <a:endParaRPr lang="en-IN" sz="2500"/>
          </a:p>
        </p:txBody>
      </p:sp>
      <p:graphicFrame>
        <p:nvGraphicFramePr>
          <p:cNvPr id="4" name="Table 2"/>
          <p:cNvGraphicFramePr>
            <a:graphicFrameLocks/>
          </p:cNvGraphicFramePr>
          <p:nvPr>
            <p:extLst>
              <p:ext uri="{D42A27DB-BD31-4B8C-83A1-F6EECF244321}">
                <p14:modId xmlns:p14="http://schemas.microsoft.com/office/powerpoint/2010/main" val="949505267"/>
              </p:ext>
            </p:extLst>
          </p:nvPr>
        </p:nvGraphicFramePr>
        <p:xfrm>
          <a:off x="1013802" y="1557470"/>
          <a:ext cx="7116398" cy="4525966"/>
        </p:xfrm>
        <a:graphic>
          <a:graphicData uri="http://schemas.openxmlformats.org/drawingml/2006/table">
            <a:tbl>
              <a:tblPr firstRow="1" bandRow="1">
                <a:solidFill>
                  <a:schemeClr val="bg1"/>
                </a:solidFill>
                <a:tableStyleId>{3B4B98B0-60AC-42C2-AFA5-B58CD77FA1E5}</a:tableStyleId>
              </a:tblPr>
              <a:tblGrid>
                <a:gridCol w="1603587">
                  <a:extLst>
                    <a:ext uri="{9D8B030D-6E8A-4147-A177-3AD203B41FA5}">
                      <a16:colId xmlns:a16="http://schemas.microsoft.com/office/drawing/2014/main" val="20000"/>
                    </a:ext>
                  </a:extLst>
                </a:gridCol>
                <a:gridCol w="2533240">
                  <a:extLst>
                    <a:ext uri="{9D8B030D-6E8A-4147-A177-3AD203B41FA5}">
                      <a16:colId xmlns:a16="http://schemas.microsoft.com/office/drawing/2014/main" val="20001"/>
                    </a:ext>
                  </a:extLst>
                </a:gridCol>
                <a:gridCol w="2979571">
                  <a:extLst>
                    <a:ext uri="{9D8B030D-6E8A-4147-A177-3AD203B41FA5}">
                      <a16:colId xmlns:a16="http://schemas.microsoft.com/office/drawing/2014/main" val="20002"/>
                    </a:ext>
                  </a:extLst>
                </a:gridCol>
              </a:tblGrid>
              <a:tr h="364335">
                <a:tc>
                  <a:txBody>
                    <a:bodyPr/>
                    <a:lstStyle/>
                    <a:p>
                      <a:r>
                        <a:rPr lang="en-US" sz="1200" b="0" cap="none" spc="0">
                          <a:solidFill>
                            <a:schemeClr val="bg1"/>
                          </a:solidFill>
                        </a:rPr>
                        <a:t>Dimension</a:t>
                      </a:r>
                    </a:p>
                  </a:txBody>
                  <a:tcPr marL="100064" marR="76972" marT="76972" marB="76972"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lnTlToBr w="12700" cmpd="sng">
                      <a:noFill/>
                      <a:prstDash val="solid"/>
                    </a:lnTlToBr>
                    <a:lnBlToTr w="12700" cmpd="sng">
                      <a:noFill/>
                      <a:prstDash val="solid"/>
                    </a:lnBlToTr>
                    <a:solidFill>
                      <a:schemeClr val="tx1"/>
                    </a:solidFill>
                  </a:tcPr>
                </a:tc>
                <a:tc>
                  <a:txBody>
                    <a:bodyPr/>
                    <a:lstStyle/>
                    <a:p>
                      <a:r>
                        <a:rPr lang="en-US" sz="1200" b="0" cap="none" spc="0">
                          <a:solidFill>
                            <a:schemeClr val="bg1"/>
                          </a:solidFill>
                        </a:rPr>
                        <a:t>Customer’s</a:t>
                      </a:r>
                      <a:r>
                        <a:rPr lang="en-US" sz="1200" b="0" cap="none" spc="0" baseline="0">
                          <a:solidFill>
                            <a:schemeClr val="bg1"/>
                          </a:solidFill>
                        </a:rPr>
                        <a:t> Perspective</a:t>
                      </a:r>
                      <a:endParaRPr lang="en-US" sz="1200" b="0" cap="none" spc="0">
                        <a:solidFill>
                          <a:schemeClr val="bg1"/>
                        </a:solidFill>
                      </a:endParaRPr>
                    </a:p>
                  </a:txBody>
                  <a:tcPr marL="100064" marR="76972" marT="76972" marB="76972"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lnTlToBr w="12700" cmpd="sng">
                      <a:noFill/>
                      <a:prstDash val="solid"/>
                    </a:lnTlToBr>
                    <a:lnBlToTr w="12700" cmpd="sng">
                      <a:noFill/>
                      <a:prstDash val="solid"/>
                    </a:lnBlToTr>
                    <a:solidFill>
                      <a:schemeClr val="tx1"/>
                    </a:solidFill>
                  </a:tcPr>
                </a:tc>
                <a:tc>
                  <a:txBody>
                    <a:bodyPr/>
                    <a:lstStyle/>
                    <a:p>
                      <a:r>
                        <a:rPr lang="en-US" sz="1200" b="0" cap="none" spc="0">
                          <a:solidFill>
                            <a:schemeClr val="bg1"/>
                          </a:solidFill>
                        </a:rPr>
                        <a:t>Merchant’s Perspective</a:t>
                      </a:r>
                    </a:p>
                  </a:txBody>
                  <a:tcPr marL="100064" marR="76972" marT="76972" marB="76972" anchor="ctr">
                    <a:lnL w="19050" cap="flat" cmpd="sng" algn="ctr">
                      <a:solidFill>
                        <a:schemeClr val="tx1"/>
                      </a:solidFill>
                      <a:prstDash val="solid"/>
                    </a:lnL>
                    <a:lnR w="12700" cmpd="sng">
                      <a:noFill/>
                    </a:lnR>
                    <a:lnT w="19050" cap="flat" cmpd="sng" algn="ctr">
                      <a:solidFill>
                        <a:schemeClr val="tx1"/>
                      </a:solidFill>
                      <a:prstDash val="solid"/>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723539">
                <a:tc>
                  <a:txBody>
                    <a:bodyPr/>
                    <a:lstStyle/>
                    <a:p>
                      <a:r>
                        <a:rPr lang="en-US" sz="1200" cap="none" spc="0">
                          <a:solidFill>
                            <a:schemeClr val="tx1"/>
                          </a:solidFill>
                        </a:rPr>
                        <a:t>Integrity</a:t>
                      </a:r>
                    </a:p>
                  </a:txBody>
                  <a:tcPr marL="100064" marR="76972" marT="76972" marB="76972">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lnTlToBr w="12700" cmpd="sng">
                      <a:noFill/>
                      <a:prstDash val="solid"/>
                    </a:lnTlToBr>
                    <a:lnBlToTr w="12700" cmpd="sng">
                      <a:noFill/>
                      <a:prstDash val="solid"/>
                    </a:lnBlToTr>
                    <a:noFill/>
                  </a:tcPr>
                </a:tc>
                <a:tc>
                  <a:txBody>
                    <a:bodyPr/>
                    <a:lstStyle/>
                    <a:p>
                      <a:r>
                        <a:rPr lang="en-US" sz="1200" b="0" i="0" u="none" strike="noStrike" kern="1200" cap="none" spc="0" baseline="0">
                          <a:solidFill>
                            <a:schemeClr val="tx1"/>
                          </a:solidFill>
                          <a:latin typeface="+mn-lt"/>
                          <a:ea typeface="+mn-ea"/>
                          <a:cs typeface="+mn-cs"/>
                        </a:rPr>
                        <a:t>Has information I transmitted or</a:t>
                      </a:r>
                    </a:p>
                    <a:p>
                      <a:r>
                        <a:rPr lang="en-US" sz="1200" b="0" i="0" u="none" strike="noStrike" kern="1200" cap="none" spc="0" baseline="0">
                          <a:solidFill>
                            <a:schemeClr val="tx1"/>
                          </a:solidFill>
                          <a:latin typeface="+mn-lt"/>
                          <a:ea typeface="+mn-ea"/>
                          <a:cs typeface="+mn-cs"/>
                        </a:rPr>
                        <a:t>received been altered?</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lnTlToBr w="12700" cmpd="sng">
                      <a:noFill/>
                      <a:prstDash val="solid"/>
                    </a:lnTlToBr>
                    <a:lnBlToTr w="12700" cmpd="sng">
                      <a:noFill/>
                      <a:prstDash val="solid"/>
                    </a:lnBlToTr>
                    <a:noFill/>
                  </a:tcPr>
                </a:tc>
                <a:tc>
                  <a:txBody>
                    <a:bodyPr/>
                    <a:lstStyle/>
                    <a:p>
                      <a:r>
                        <a:rPr lang="en-US" sz="1200" b="0" i="0" u="none" strike="noStrike" kern="1200" cap="none" spc="0" baseline="0">
                          <a:solidFill>
                            <a:schemeClr val="tx1"/>
                          </a:solidFill>
                          <a:latin typeface="+mn-lt"/>
                          <a:ea typeface="+mn-ea"/>
                          <a:cs typeface="+mn-cs"/>
                        </a:rPr>
                        <a:t>Has data on the site been altered without authorization? Is data being received from customers valid?</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19050" cap="flat" cmpd="sng" algn="ctr">
                      <a:solidFill>
                        <a:schemeClr val="tx1"/>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43937">
                <a:tc>
                  <a:txBody>
                    <a:bodyPr/>
                    <a:lstStyle/>
                    <a:p>
                      <a:r>
                        <a:rPr lang="en-US" sz="1200" b="0" i="0" u="none" strike="noStrike" kern="1200" cap="none" spc="0" baseline="0">
                          <a:solidFill>
                            <a:schemeClr val="tx1"/>
                          </a:solidFill>
                          <a:latin typeface="+mn-lt"/>
                          <a:ea typeface="+mn-ea"/>
                          <a:cs typeface="+mn-cs"/>
                        </a:rPr>
                        <a:t>Nonrepudiation</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cap="none" spc="0" baseline="0">
                          <a:solidFill>
                            <a:schemeClr val="tx1"/>
                          </a:solidFill>
                          <a:latin typeface="+mn-lt"/>
                          <a:ea typeface="+mn-ea"/>
                          <a:cs typeface="+mn-cs"/>
                        </a:rPr>
                        <a:t>Can a party to an action with me later deny taking the action?</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cap="none" spc="0" baseline="0">
                          <a:solidFill>
                            <a:schemeClr val="tx1"/>
                          </a:solidFill>
                          <a:latin typeface="+mn-lt"/>
                          <a:ea typeface="+mn-ea"/>
                          <a:cs typeface="+mn-cs"/>
                        </a:rPr>
                        <a:t>Can a customer deny ordering products?</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723539">
                <a:tc>
                  <a:txBody>
                    <a:bodyPr/>
                    <a:lstStyle/>
                    <a:p>
                      <a:r>
                        <a:rPr lang="en-US" sz="1200" b="0" i="0" u="none" strike="noStrike" kern="1200" cap="none" spc="0" baseline="0">
                          <a:solidFill>
                            <a:schemeClr val="tx1"/>
                          </a:solidFill>
                          <a:latin typeface="+mn-lt"/>
                          <a:ea typeface="+mn-ea"/>
                          <a:cs typeface="+mn-cs"/>
                        </a:rPr>
                        <a:t>Authenticity</a:t>
                      </a:r>
                      <a:endParaRPr lang="en-US" sz="1200" cap="none" spc="0">
                        <a:solidFill>
                          <a:schemeClr val="tx1"/>
                        </a:solidFill>
                      </a:endParaRPr>
                    </a:p>
                  </a:txBody>
                  <a:tcPr marL="100064" marR="76972" marT="76972" marB="76972">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lnTlToBr w="12700" cmpd="sng">
                      <a:noFill/>
                      <a:prstDash val="solid"/>
                    </a:lnTlToBr>
                    <a:lnBlToTr w="12700" cmpd="sng">
                      <a:noFill/>
                      <a:prstDash val="solid"/>
                    </a:lnBlToTr>
                    <a:noFill/>
                  </a:tcPr>
                </a:tc>
                <a:tc>
                  <a:txBody>
                    <a:bodyPr/>
                    <a:lstStyle/>
                    <a:p>
                      <a:r>
                        <a:rPr lang="en-US" sz="1200" b="0" i="0" u="none" strike="noStrike" kern="1200" cap="none" spc="0" baseline="0">
                          <a:solidFill>
                            <a:schemeClr val="tx1"/>
                          </a:solidFill>
                          <a:latin typeface="+mn-lt"/>
                          <a:ea typeface="+mn-ea"/>
                          <a:cs typeface="+mn-cs"/>
                        </a:rPr>
                        <a:t>Who am I dealing with? How can I be assured that the person or entity is who they claim to be?</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lnTlToBr w="12700" cmpd="sng">
                      <a:noFill/>
                      <a:prstDash val="solid"/>
                    </a:lnTlToBr>
                    <a:lnBlToTr w="12700" cmpd="sng">
                      <a:noFill/>
                      <a:prstDash val="solid"/>
                    </a:lnBlToTr>
                    <a:noFill/>
                  </a:tcPr>
                </a:tc>
                <a:tc>
                  <a:txBody>
                    <a:bodyPr/>
                    <a:lstStyle/>
                    <a:p>
                      <a:r>
                        <a:rPr lang="en-US" sz="1200" b="0" i="0" u="none" strike="noStrike" kern="1200" cap="none" spc="0" baseline="0">
                          <a:solidFill>
                            <a:schemeClr val="tx1"/>
                          </a:solidFill>
                          <a:latin typeface="+mn-lt"/>
                          <a:ea typeface="+mn-ea"/>
                          <a:cs typeface="+mn-cs"/>
                        </a:rPr>
                        <a:t>What is the real identity of the customer?</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23539">
                <a:tc>
                  <a:txBody>
                    <a:bodyPr/>
                    <a:lstStyle/>
                    <a:p>
                      <a:r>
                        <a:rPr lang="en-US" sz="1200" b="0" i="0" u="none" strike="noStrike" kern="1200" cap="none" spc="0" baseline="0">
                          <a:solidFill>
                            <a:schemeClr val="tx1"/>
                          </a:solidFill>
                          <a:latin typeface="+mn-lt"/>
                          <a:ea typeface="+mn-ea"/>
                          <a:cs typeface="+mn-cs"/>
                        </a:rPr>
                        <a:t>Confidentiality</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cap="none" spc="0" baseline="0">
                          <a:solidFill>
                            <a:schemeClr val="tx1"/>
                          </a:solidFill>
                          <a:latin typeface="+mn-lt"/>
                          <a:ea typeface="+mn-ea"/>
                          <a:cs typeface="+mn-cs"/>
                        </a:rPr>
                        <a:t>Can someone other than the intended recipient read my messages?</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cap="none" spc="0" baseline="0">
                          <a:solidFill>
                            <a:schemeClr val="tx1"/>
                          </a:solidFill>
                          <a:latin typeface="+mn-lt"/>
                          <a:ea typeface="+mn-ea"/>
                          <a:cs typeface="+mn-cs"/>
                        </a:rPr>
                        <a:t>Are messages or confidential data accessible to anyone other than those authorized to view them?</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1082742">
                <a:tc>
                  <a:txBody>
                    <a:bodyPr/>
                    <a:lstStyle/>
                    <a:p>
                      <a:r>
                        <a:rPr lang="en-US" sz="1200" b="0" i="0" u="none" strike="noStrike" kern="1200" cap="none" spc="0" baseline="0">
                          <a:solidFill>
                            <a:schemeClr val="tx1"/>
                          </a:solidFill>
                          <a:latin typeface="+mn-lt"/>
                          <a:ea typeface="+mn-ea"/>
                          <a:cs typeface="+mn-cs"/>
                        </a:rPr>
                        <a:t>Privacy</a:t>
                      </a:r>
                      <a:endParaRPr lang="en-US" sz="1200" cap="none" spc="0">
                        <a:solidFill>
                          <a:schemeClr val="tx1"/>
                        </a:solidFill>
                      </a:endParaRPr>
                    </a:p>
                  </a:txBody>
                  <a:tcPr marL="100064" marR="76972" marT="76972" marB="76972">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lnTlToBr w="12700" cmpd="sng">
                      <a:noFill/>
                      <a:prstDash val="solid"/>
                    </a:lnTlToBr>
                    <a:lnBlToTr w="12700" cmpd="sng">
                      <a:noFill/>
                      <a:prstDash val="solid"/>
                    </a:lnBlToTr>
                    <a:noFill/>
                  </a:tcPr>
                </a:tc>
                <a:tc>
                  <a:txBody>
                    <a:bodyPr/>
                    <a:lstStyle/>
                    <a:p>
                      <a:r>
                        <a:rPr lang="en-US" sz="1200" b="0" i="0" u="none" strike="noStrike" kern="1200" cap="none" spc="0" baseline="0">
                          <a:solidFill>
                            <a:schemeClr val="tx1"/>
                          </a:solidFill>
                          <a:latin typeface="+mn-lt"/>
                          <a:ea typeface="+mn-ea"/>
                          <a:cs typeface="+mn-cs"/>
                        </a:rPr>
                        <a:t>Can I control the use of information about myself transmitted to an</a:t>
                      </a:r>
                    </a:p>
                    <a:p>
                      <a:r>
                        <a:rPr lang="en-US" sz="1200" b="0" i="0" u="none" strike="noStrike" kern="1200" cap="none" spc="0" baseline="0">
                          <a:solidFill>
                            <a:schemeClr val="tx1"/>
                          </a:solidFill>
                          <a:latin typeface="+mn-lt"/>
                          <a:ea typeface="+mn-ea"/>
                          <a:cs typeface="+mn-cs"/>
                        </a:rPr>
                        <a:t>e-commerce merchant?</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lnTlToBr w="12700" cmpd="sng">
                      <a:noFill/>
                      <a:prstDash val="solid"/>
                    </a:lnTlToBr>
                    <a:lnBlToTr w="12700" cmpd="sng">
                      <a:noFill/>
                      <a:prstDash val="solid"/>
                    </a:lnBlToTr>
                    <a:noFill/>
                  </a:tcPr>
                </a:tc>
                <a:tc>
                  <a:txBody>
                    <a:bodyPr/>
                    <a:lstStyle/>
                    <a:p>
                      <a:r>
                        <a:rPr lang="en-US" sz="1200" b="0" i="0" u="none" strike="noStrike" kern="1200" cap="none" spc="0" baseline="0">
                          <a:solidFill>
                            <a:schemeClr val="tx1"/>
                          </a:solidFill>
                          <a:latin typeface="+mn-lt"/>
                          <a:ea typeface="+mn-ea"/>
                          <a:cs typeface="+mn-cs"/>
                        </a:rPr>
                        <a:t>What use, if any, can be made of personal data collected as part of an e-commerce transaction? Is the personal information of customers being used in an unauthorized manner?</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4335">
                <a:tc>
                  <a:txBody>
                    <a:bodyPr/>
                    <a:lstStyle/>
                    <a:p>
                      <a:r>
                        <a:rPr lang="en-US" sz="1200" b="0" i="0" u="none" strike="noStrike" kern="1200" cap="none" spc="0" baseline="0">
                          <a:solidFill>
                            <a:schemeClr val="tx1"/>
                          </a:solidFill>
                          <a:latin typeface="+mn-lt"/>
                          <a:ea typeface="+mn-ea"/>
                          <a:cs typeface="+mn-cs"/>
                        </a:rPr>
                        <a:t>Availability</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cap="none" spc="0" baseline="0">
                          <a:solidFill>
                            <a:schemeClr val="tx1"/>
                          </a:solidFill>
                          <a:latin typeface="+mn-lt"/>
                          <a:ea typeface="+mn-ea"/>
                          <a:cs typeface="+mn-cs"/>
                        </a:rPr>
                        <a:t>Can I get access to the site?</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cap="none" spc="0" baseline="0">
                          <a:solidFill>
                            <a:schemeClr val="tx1"/>
                          </a:solidFill>
                          <a:latin typeface="+mn-lt"/>
                          <a:ea typeface="+mn-ea"/>
                          <a:cs typeface="+mn-cs"/>
                        </a:rPr>
                        <a:t>Is the site operational?</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49129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IN" kern="1200"/>
              <a:t>The Tension between Security and Other Values</a:t>
            </a:r>
            <a:endParaRPr lang="en-IN"/>
          </a:p>
        </p:txBody>
      </p:sp>
      <p:graphicFrame>
        <p:nvGraphicFramePr>
          <p:cNvPr id="5" name="Content Placeholder 2">
            <a:extLst>
              <a:ext uri="{FF2B5EF4-FFF2-40B4-BE49-F238E27FC236}">
                <a16:creationId xmlns:a16="http://schemas.microsoft.com/office/drawing/2014/main" id="{412161D5-7EE7-2BEB-43CC-52B61DCA9237}"/>
              </a:ext>
            </a:extLst>
          </p:cNvPr>
          <p:cNvGraphicFramePr>
            <a:graphicFrameLocks noGrp="1"/>
          </p:cNvGraphicFramePr>
          <p:nvPr>
            <p:ph idx="1"/>
            <p:extLst>
              <p:ext uri="{D42A27DB-BD31-4B8C-83A1-F6EECF244321}">
                <p14:modId xmlns:p14="http://schemas.microsoft.com/office/powerpoint/2010/main" val="4069182437"/>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14503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12701</TotalTime>
  <Words>3863</Words>
  <Application>Microsoft Macintosh PowerPoint</Application>
  <PresentationFormat>On-screen Show (4:3)</PresentationFormat>
  <Paragraphs>329</Paragraphs>
  <Slides>32</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Arial (Body)</vt:lpstr>
      <vt:lpstr>Noto Sans Symbols</vt:lpstr>
      <vt:lpstr>Times New Roman</vt:lpstr>
      <vt:lpstr>Verdana</vt:lpstr>
      <vt:lpstr>508 Lecture</vt:lpstr>
      <vt:lpstr>E-commerce 2020-2021: Business. Technology. Society.</vt:lpstr>
      <vt:lpstr>Learning Objectives</vt:lpstr>
      <vt:lpstr>The Rise of the Global Cyberattack</vt:lpstr>
      <vt:lpstr>The E-commerce Security Environment</vt:lpstr>
      <vt:lpstr>PowerPoint Presentation</vt:lpstr>
      <vt:lpstr>What is Good E-commerce Security?</vt:lpstr>
      <vt:lpstr>Figure 4.1 The E-commerce Security Environment</vt:lpstr>
      <vt:lpstr>Table 4.3 Customer and Merchant Perspectives on the Different Dimensions of E-commerce Security</vt:lpstr>
      <vt:lpstr>The Tension between Security and Other Values</vt:lpstr>
      <vt:lpstr>Security Threats in the E-commerce Environment</vt:lpstr>
      <vt:lpstr>Figure 4.2 A Typical E-commerce Transaction</vt:lpstr>
      <vt:lpstr>Figure 4.3 Vulnerable Points in an E-commerce Transaction</vt:lpstr>
      <vt:lpstr>Malicious Code (or Malware)</vt:lpstr>
      <vt:lpstr>Potentially Unwanted Programs(PUPs)</vt:lpstr>
      <vt:lpstr>PowerPoint Presentation</vt:lpstr>
      <vt:lpstr>Phishing</vt:lpstr>
      <vt:lpstr>Hacking, Cybervandalism, and Hacktivism</vt:lpstr>
      <vt:lpstr>Data Breaches</vt:lpstr>
      <vt:lpstr>Insight on Society: The Marriott Data Breach</vt:lpstr>
      <vt:lpstr>Credit Card Fraud/Theft</vt:lpstr>
      <vt:lpstr>Identity Fraud/Theft</vt:lpstr>
      <vt:lpstr>Spoofing, Pharming, and Spam (Junk) Websites</vt:lpstr>
      <vt:lpstr>Sniffing and Man-In-The-Middle Attacks</vt:lpstr>
      <vt:lpstr>Denial of Service (DoS) and Distributed Denial of Service (DDoS) Attacks</vt:lpstr>
      <vt:lpstr>Insider Attacks</vt:lpstr>
      <vt:lpstr>Poorly Designed Software</vt:lpstr>
      <vt:lpstr>Social Network Security Issues</vt:lpstr>
      <vt:lpstr>Mobile Platform Security Issues</vt:lpstr>
      <vt:lpstr>Insight on Technology: Think Your Smartphone Is Secure?</vt:lpstr>
      <vt:lpstr>Cloud Security Issues</vt:lpstr>
      <vt:lpstr>Internet of Things Security Issues</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2019: Business. Technology. Society. Fifteenth Edition, Chapter 5, E-commerce Security and Payment Systems</dc:title>
  <dc:subject>Business</dc:subject>
  <dc:creator>Laudon/Traver</dc:creator>
  <cp:keywords>E-commerce 2019</cp:keywords>
  <cp:lastModifiedBy>Chandranna Rayadurg</cp:lastModifiedBy>
  <cp:revision>1382</cp:revision>
  <dcterms:modified xsi:type="dcterms:W3CDTF">2023-02-01T16:03:18Z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